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3"/>
  </p:notesMasterIdLst>
  <p:sldIdLst>
    <p:sldId id="256" r:id="rId2"/>
    <p:sldId id="346" r:id="rId3"/>
    <p:sldId id="2591" r:id="rId4"/>
    <p:sldId id="2739" r:id="rId5"/>
    <p:sldId id="2740" r:id="rId6"/>
    <p:sldId id="2733" r:id="rId7"/>
    <p:sldId id="2753" r:id="rId8"/>
    <p:sldId id="270" r:id="rId9"/>
    <p:sldId id="2754" r:id="rId10"/>
    <p:sldId id="271" r:id="rId11"/>
    <p:sldId id="272" r:id="rId12"/>
    <p:sldId id="273" r:id="rId13"/>
    <p:sldId id="274" r:id="rId14"/>
    <p:sldId id="2762" r:id="rId15"/>
    <p:sldId id="338" r:id="rId16"/>
    <p:sldId id="2747" r:id="rId17"/>
    <p:sldId id="2748" r:id="rId18"/>
    <p:sldId id="2749" r:id="rId19"/>
    <p:sldId id="2750" r:id="rId20"/>
    <p:sldId id="2751" r:id="rId21"/>
    <p:sldId id="2752" r:id="rId22"/>
    <p:sldId id="2730" r:id="rId23"/>
    <p:sldId id="2721" r:id="rId24"/>
    <p:sldId id="2731" r:id="rId25"/>
    <p:sldId id="2644" r:id="rId26"/>
    <p:sldId id="2737" r:id="rId27"/>
    <p:sldId id="2738" r:id="rId28"/>
    <p:sldId id="332" r:id="rId29"/>
    <p:sldId id="2732" r:id="rId30"/>
    <p:sldId id="2755" r:id="rId31"/>
    <p:sldId id="333" r:id="rId32"/>
    <p:sldId id="2741" r:id="rId33"/>
    <p:sldId id="336" r:id="rId34"/>
    <p:sldId id="337" r:id="rId35"/>
    <p:sldId id="2758" r:id="rId36"/>
    <p:sldId id="2759" r:id="rId37"/>
    <p:sldId id="2757" r:id="rId38"/>
    <p:sldId id="2701" r:id="rId39"/>
    <p:sldId id="2760" r:id="rId40"/>
    <p:sldId id="2761" r:id="rId41"/>
    <p:sldId id="266" r:id="rId4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468CB4A-0D5D-491E-9ECF-9AE85EABA2FF}">
          <p14:sldIdLst>
            <p14:sldId id="256"/>
            <p14:sldId id="346"/>
            <p14:sldId id="2591"/>
            <p14:sldId id="2739"/>
            <p14:sldId id="2740"/>
            <p14:sldId id="2733"/>
            <p14:sldId id="2753"/>
            <p14:sldId id="270"/>
            <p14:sldId id="2754"/>
            <p14:sldId id="271"/>
            <p14:sldId id="272"/>
            <p14:sldId id="273"/>
            <p14:sldId id="274"/>
            <p14:sldId id="2762"/>
            <p14:sldId id="338"/>
            <p14:sldId id="2747"/>
            <p14:sldId id="2748"/>
            <p14:sldId id="2749"/>
            <p14:sldId id="2750"/>
            <p14:sldId id="2751"/>
            <p14:sldId id="2752"/>
            <p14:sldId id="2730"/>
            <p14:sldId id="2721"/>
            <p14:sldId id="2731"/>
            <p14:sldId id="2644"/>
            <p14:sldId id="2737"/>
            <p14:sldId id="2738"/>
            <p14:sldId id="332"/>
            <p14:sldId id="2732"/>
            <p14:sldId id="2755"/>
            <p14:sldId id="333"/>
            <p14:sldId id="2741"/>
            <p14:sldId id="336"/>
            <p14:sldId id="337"/>
            <p14:sldId id="2758"/>
            <p14:sldId id="2759"/>
            <p14:sldId id="2757"/>
            <p14:sldId id="2701"/>
            <p14:sldId id="2760"/>
            <p14:sldId id="2761"/>
          </p14:sldIdLst>
        </p14:section>
        <p14:section name="Annexes" id="{DE0AA77F-91D0-4906-8A32-8CC56E7EA893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ves GINET" initials="YG" lastIdx="3" clrIdx="0">
    <p:extLst>
      <p:ext uri="{19B8F6BF-5375-455C-9EA6-DF929625EA0E}">
        <p15:presenceInfo xmlns:p15="http://schemas.microsoft.com/office/powerpoint/2012/main" userId="S::yves.ginet@leborgne.fr::1edd1671-fac9-4f38-9101-e904c3708d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50"/>
    <a:srgbClr val="FFCA00"/>
    <a:srgbClr val="FAD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>
      <p:cViewPr varScale="1">
        <p:scale>
          <a:sx n="129" d="100"/>
          <a:sy n="129" d="100"/>
        </p:scale>
        <p:origin x="1242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skars.com\fiskars\Arvillard\Be%20Produit\Secure\Commun\l&#233;o\Etudes%20outils\Etude%20poign&#233;e\Test%20terrain\datamarketEMG\RECAP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skars.com\fiskars\Arvillard\Be%20Produit\Secure\Commun\l&#233;o\Etudes%20outils\Etude%20poign&#233;e\Test%20terrain\datamarketEMG\RECA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/>
              <a:t>manche 130cm - SANS poignée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64A-41F5-A5E1-341E86B0F5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64A-41F5-A5E1-341E86B0F5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64A-41F5-A5E1-341E86B0F5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64A-41F5-A5E1-341E86B0F5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64A-41F5-A5E1-341E86B0F50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4A-41F5-A5E1-341E86B0F50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4A-41F5-A5E1-341E86B0F50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4A-41F5-A5E1-341E86B0F50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FlexionFrontDos!$A$4:$A$8</c:f>
              <c:strCache>
                <c:ptCount val="5"/>
                <c:pt idx="0">
                  <c:v>0-20</c:v>
                </c:pt>
                <c:pt idx="1">
                  <c:v>20-30</c:v>
                </c:pt>
                <c:pt idx="2">
                  <c:v>30-45</c:v>
                </c:pt>
                <c:pt idx="3">
                  <c:v>45-60</c:v>
                </c:pt>
                <c:pt idx="4">
                  <c:v>&gt;60</c:v>
                </c:pt>
              </c:strCache>
            </c:strRef>
          </c:cat>
          <c:val>
            <c:numRef>
              <c:f>FlexionFrontDos!$N$4:$N$8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0.48199999999999998</c:v>
                </c:pt>
                <c:pt idx="4">
                  <c:v>0.51800000000000002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4A-41F5-A5E1-341E86B0F50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/>
              <a:t>manche 150 cm - AVEC poignée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E3-435B-85EB-65859B907E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E3-435B-85EB-65859B907E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6E3-435B-85EB-65859B907E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6E3-435B-85EB-65859B907E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6E3-435B-85EB-65859B907E5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E3-435B-85EB-65859B907E5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E3-435B-85EB-65859B907E5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E3-435B-85EB-65859B907E5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FlexionFrontDos!$A$4:$A$8</c:f>
              <c:strCache>
                <c:ptCount val="5"/>
                <c:pt idx="0">
                  <c:v>0-20</c:v>
                </c:pt>
                <c:pt idx="1">
                  <c:v>20-30</c:v>
                </c:pt>
                <c:pt idx="2">
                  <c:v>30-45</c:v>
                </c:pt>
                <c:pt idx="3">
                  <c:v>45-60</c:v>
                </c:pt>
                <c:pt idx="4">
                  <c:v>&gt;60</c:v>
                </c:pt>
              </c:strCache>
            </c:strRef>
          </c:cat>
          <c:val>
            <c:numRef>
              <c:f>FlexionFrontDos!$O$4:$O$8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0.32</c:v>
                </c:pt>
                <c:pt idx="3">
                  <c:v>0.67999999999999994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E3-435B-85EB-65859B907E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dirty="0"/>
              <a:t>Activité musculaire</a:t>
            </a:r>
            <a:r>
              <a:rPr lang="fr-FR" sz="1600" baseline="0" dirty="0"/>
              <a:t> moyenne sur 10 cycles de désherbage</a:t>
            </a:r>
            <a:endParaRPr lang="fr-FR" sz="1600" dirty="0"/>
          </a:p>
        </c:rich>
      </c:tx>
      <c:layout>
        <c:manualLayout>
          <c:xMode val="edge"/>
          <c:yMode val="edge"/>
          <c:x val="0.13356674247010128"/>
          <c:y val="4.1730592878362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3429100970763008"/>
          <c:y val="0.25929386483710987"/>
          <c:w val="0.63192340490696219"/>
          <c:h val="0.65940618181951072"/>
        </c:manualLayout>
      </c:layout>
      <c:barChart>
        <c:barDir val="col"/>
        <c:grouping val="clustered"/>
        <c:varyColors val="0"/>
        <c:ser>
          <c:idx val="0"/>
          <c:order val="0"/>
          <c:tx>
            <c:v>Sans poignéé</c:v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Ratissoire</c:v>
              </c:pt>
            </c:strLit>
          </c:cat>
          <c:val>
            <c:numRef>
              <c:f>Feuil1!$D$2</c:f>
              <c:numCache>
                <c:formatCode>General</c:formatCode>
                <c:ptCount val="1"/>
                <c:pt idx="0">
                  <c:v>44.05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B6-43DC-A74D-D112A1EC68F7}"/>
            </c:ext>
          </c:extLst>
        </c:ser>
        <c:ser>
          <c:idx val="1"/>
          <c:order val="1"/>
          <c:tx>
            <c:v>Poignée</c:v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Ratissoire</c:v>
              </c:pt>
            </c:strLit>
          </c:cat>
          <c:val>
            <c:numRef>
              <c:f>Feuil1!$E$2</c:f>
              <c:numCache>
                <c:formatCode>General</c:formatCode>
                <c:ptCount val="1"/>
                <c:pt idx="0">
                  <c:v>31.72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B6-43DC-A74D-D112A1EC68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64445672"/>
        <c:axId val="564445344"/>
      </c:barChart>
      <c:catAx>
        <c:axId val="56444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445344"/>
        <c:crosses val="autoZero"/>
        <c:auto val="1"/>
        <c:lblAlgn val="ctr"/>
        <c:lblOffset val="100"/>
        <c:noMultiLvlLbl val="0"/>
      </c:catAx>
      <c:valAx>
        <c:axId val="564445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Activité</a:t>
                </a:r>
                <a:r>
                  <a:rPr lang="fr-FR" baseline="0"/>
                  <a:t> musculaire (en uV)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56444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sz="1000" dirty="0"/>
              <a:t>Activité électrique des muscles de la préhension lors de 10 cycles de désherbage avec ratissoire. </a:t>
            </a:r>
          </a:p>
        </c:rich>
      </c:tx>
      <c:layout>
        <c:manualLayout>
          <c:xMode val="edge"/>
          <c:yMode val="edge"/>
          <c:x val="0.1393971503166315"/>
          <c:y val="4.13196248113360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Poignée</c:v>
          </c:tx>
          <c:spPr>
            <a:ln w="19050" cap="rnd">
              <a:solidFill>
                <a:schemeClr val="accent3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4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EA09-4A8F-BDEC-041DEC10AE6B}"/>
              </c:ext>
            </c:extLst>
          </c:dPt>
          <c:cat>
            <c:numRef>
              <c:f>Feuil1!$A$1282:$A$2176</c:f>
              <c:numCache>
                <c:formatCode>General</c:formatCode>
                <c:ptCount val="895"/>
                <c:pt idx="0">
                  <c:v>10</c:v>
                </c:pt>
                <c:pt idx="1">
                  <c:v>10.0078125</c:v>
                </c:pt>
                <c:pt idx="2">
                  <c:v>10.015625</c:v>
                </c:pt>
                <c:pt idx="3">
                  <c:v>10.0234375</c:v>
                </c:pt>
                <c:pt idx="4">
                  <c:v>10.03125</c:v>
                </c:pt>
                <c:pt idx="5">
                  <c:v>10.0390625</c:v>
                </c:pt>
                <c:pt idx="6">
                  <c:v>10.046875</c:v>
                </c:pt>
                <c:pt idx="7">
                  <c:v>10.0546875</c:v>
                </c:pt>
                <c:pt idx="8">
                  <c:v>10.0625</c:v>
                </c:pt>
                <c:pt idx="9">
                  <c:v>10.0703125</c:v>
                </c:pt>
                <c:pt idx="10">
                  <c:v>10.078125</c:v>
                </c:pt>
                <c:pt idx="11">
                  <c:v>10.0859375</c:v>
                </c:pt>
                <c:pt idx="12">
                  <c:v>10.09375</c:v>
                </c:pt>
                <c:pt idx="13">
                  <c:v>10.1015625</c:v>
                </c:pt>
                <c:pt idx="14">
                  <c:v>10.109375</c:v>
                </c:pt>
                <c:pt idx="15">
                  <c:v>10.1171875</c:v>
                </c:pt>
                <c:pt idx="16">
                  <c:v>10.125</c:v>
                </c:pt>
                <c:pt idx="17">
                  <c:v>10.1328125</c:v>
                </c:pt>
                <c:pt idx="18">
                  <c:v>10.140625</c:v>
                </c:pt>
                <c:pt idx="19">
                  <c:v>10.1484375</c:v>
                </c:pt>
                <c:pt idx="20">
                  <c:v>10.15625</c:v>
                </c:pt>
                <c:pt idx="21">
                  <c:v>10.1640625</c:v>
                </c:pt>
                <c:pt idx="22">
                  <c:v>10.171875</c:v>
                </c:pt>
                <c:pt idx="23">
                  <c:v>10.1796875</c:v>
                </c:pt>
                <c:pt idx="24">
                  <c:v>10.1875</c:v>
                </c:pt>
                <c:pt idx="25">
                  <c:v>10.1953125</c:v>
                </c:pt>
                <c:pt idx="26">
                  <c:v>10.203125</c:v>
                </c:pt>
                <c:pt idx="27">
                  <c:v>10.2109375</c:v>
                </c:pt>
                <c:pt idx="28">
                  <c:v>10.21875</c:v>
                </c:pt>
                <c:pt idx="29">
                  <c:v>10.2265625</c:v>
                </c:pt>
                <c:pt idx="30">
                  <c:v>10.234375</c:v>
                </c:pt>
                <c:pt idx="31">
                  <c:v>10.2421875</c:v>
                </c:pt>
                <c:pt idx="32">
                  <c:v>10.25</c:v>
                </c:pt>
                <c:pt idx="33">
                  <c:v>10.2578125</c:v>
                </c:pt>
                <c:pt idx="34">
                  <c:v>10.265625</c:v>
                </c:pt>
                <c:pt idx="35">
                  <c:v>10.2734375</c:v>
                </c:pt>
                <c:pt idx="36">
                  <c:v>10.28125</c:v>
                </c:pt>
                <c:pt idx="37">
                  <c:v>10.2890625</c:v>
                </c:pt>
                <c:pt idx="38">
                  <c:v>10.296875</c:v>
                </c:pt>
                <c:pt idx="39">
                  <c:v>10.3046875</c:v>
                </c:pt>
                <c:pt idx="40">
                  <c:v>10.3125</c:v>
                </c:pt>
                <c:pt idx="41">
                  <c:v>10.3203125</c:v>
                </c:pt>
                <c:pt idx="42">
                  <c:v>10.328125</c:v>
                </c:pt>
                <c:pt idx="43">
                  <c:v>10.3359375</c:v>
                </c:pt>
                <c:pt idx="44">
                  <c:v>10.34375</c:v>
                </c:pt>
                <c:pt idx="45">
                  <c:v>10.3515625</c:v>
                </c:pt>
                <c:pt idx="46">
                  <c:v>10.359375</c:v>
                </c:pt>
                <c:pt idx="47">
                  <c:v>10.3671875</c:v>
                </c:pt>
                <c:pt idx="48">
                  <c:v>10.375</c:v>
                </c:pt>
                <c:pt idx="49">
                  <c:v>10.3828125</c:v>
                </c:pt>
                <c:pt idx="50">
                  <c:v>10.390625</c:v>
                </c:pt>
                <c:pt idx="51">
                  <c:v>10.3984375</c:v>
                </c:pt>
                <c:pt idx="52">
                  <c:v>10.40625</c:v>
                </c:pt>
                <c:pt idx="53">
                  <c:v>10.4140625</c:v>
                </c:pt>
                <c:pt idx="54">
                  <c:v>10.421875</c:v>
                </c:pt>
                <c:pt idx="55">
                  <c:v>10.4296875</c:v>
                </c:pt>
                <c:pt idx="56">
                  <c:v>10.4375</c:v>
                </c:pt>
                <c:pt idx="57">
                  <c:v>10.4453125</c:v>
                </c:pt>
                <c:pt idx="58">
                  <c:v>10.453125</c:v>
                </c:pt>
                <c:pt idx="59">
                  <c:v>10.4609375</c:v>
                </c:pt>
                <c:pt idx="60">
                  <c:v>10.46875</c:v>
                </c:pt>
                <c:pt idx="61">
                  <c:v>10.4765625</c:v>
                </c:pt>
                <c:pt idx="62">
                  <c:v>10.484375</c:v>
                </c:pt>
                <c:pt idx="63">
                  <c:v>10.4921875</c:v>
                </c:pt>
                <c:pt idx="64">
                  <c:v>10.5</c:v>
                </c:pt>
                <c:pt idx="65">
                  <c:v>10.5078125</c:v>
                </c:pt>
                <c:pt idx="66">
                  <c:v>10.515625</c:v>
                </c:pt>
                <c:pt idx="67">
                  <c:v>10.5234375</c:v>
                </c:pt>
                <c:pt idx="68">
                  <c:v>10.53125</c:v>
                </c:pt>
                <c:pt idx="69">
                  <c:v>10.5390625</c:v>
                </c:pt>
                <c:pt idx="70">
                  <c:v>10.546875</c:v>
                </c:pt>
                <c:pt idx="71">
                  <c:v>10.5546875</c:v>
                </c:pt>
                <c:pt idx="72">
                  <c:v>10.5625</c:v>
                </c:pt>
                <c:pt idx="73">
                  <c:v>10.5703125</c:v>
                </c:pt>
                <c:pt idx="74">
                  <c:v>10.578125</c:v>
                </c:pt>
                <c:pt idx="75">
                  <c:v>10.5859375</c:v>
                </c:pt>
                <c:pt idx="76">
                  <c:v>10.59375</c:v>
                </c:pt>
                <c:pt idx="77">
                  <c:v>10.6015625</c:v>
                </c:pt>
                <c:pt idx="78">
                  <c:v>10.609375</c:v>
                </c:pt>
                <c:pt idx="79">
                  <c:v>10.6171875</c:v>
                </c:pt>
                <c:pt idx="80">
                  <c:v>10.625</c:v>
                </c:pt>
                <c:pt idx="81">
                  <c:v>10.6328125</c:v>
                </c:pt>
                <c:pt idx="82">
                  <c:v>10.640625</c:v>
                </c:pt>
                <c:pt idx="83">
                  <c:v>10.6484375</c:v>
                </c:pt>
                <c:pt idx="84">
                  <c:v>10.65625</c:v>
                </c:pt>
                <c:pt idx="85">
                  <c:v>10.6640625</c:v>
                </c:pt>
                <c:pt idx="86">
                  <c:v>10.671875</c:v>
                </c:pt>
                <c:pt idx="87">
                  <c:v>10.6796875</c:v>
                </c:pt>
                <c:pt idx="88">
                  <c:v>10.6875</c:v>
                </c:pt>
                <c:pt idx="89">
                  <c:v>10.6953125</c:v>
                </c:pt>
                <c:pt idx="90">
                  <c:v>10.703125</c:v>
                </c:pt>
                <c:pt idx="91">
                  <c:v>10.7109375</c:v>
                </c:pt>
                <c:pt idx="92">
                  <c:v>10.71875</c:v>
                </c:pt>
                <c:pt idx="93">
                  <c:v>10.7265625</c:v>
                </c:pt>
                <c:pt idx="94">
                  <c:v>10.734375</c:v>
                </c:pt>
                <c:pt idx="95">
                  <c:v>10.7421875</c:v>
                </c:pt>
                <c:pt idx="96">
                  <c:v>10.75</c:v>
                </c:pt>
                <c:pt idx="97">
                  <c:v>10.7578125</c:v>
                </c:pt>
                <c:pt idx="98">
                  <c:v>10.765625</c:v>
                </c:pt>
                <c:pt idx="99">
                  <c:v>10.7734375</c:v>
                </c:pt>
                <c:pt idx="100">
                  <c:v>10.78125</c:v>
                </c:pt>
                <c:pt idx="101">
                  <c:v>10.7890625</c:v>
                </c:pt>
                <c:pt idx="102">
                  <c:v>10.796875</c:v>
                </c:pt>
                <c:pt idx="103">
                  <c:v>10.8046875</c:v>
                </c:pt>
                <c:pt idx="104">
                  <c:v>10.8125</c:v>
                </c:pt>
                <c:pt idx="105">
                  <c:v>10.8203125</c:v>
                </c:pt>
                <c:pt idx="106">
                  <c:v>10.828125</c:v>
                </c:pt>
                <c:pt idx="107">
                  <c:v>10.8359375</c:v>
                </c:pt>
                <c:pt idx="108">
                  <c:v>10.84375</c:v>
                </c:pt>
                <c:pt idx="109">
                  <c:v>10.8515625</c:v>
                </c:pt>
                <c:pt idx="110">
                  <c:v>10.859375</c:v>
                </c:pt>
                <c:pt idx="111">
                  <c:v>10.8671875</c:v>
                </c:pt>
                <c:pt idx="112">
                  <c:v>10.875</c:v>
                </c:pt>
                <c:pt idx="113">
                  <c:v>10.8828125</c:v>
                </c:pt>
                <c:pt idx="114">
                  <c:v>10.890625</c:v>
                </c:pt>
                <c:pt idx="115">
                  <c:v>10.8984375</c:v>
                </c:pt>
                <c:pt idx="116">
                  <c:v>10.90625</c:v>
                </c:pt>
                <c:pt idx="117">
                  <c:v>10.9140625</c:v>
                </c:pt>
                <c:pt idx="118">
                  <c:v>10.921875</c:v>
                </c:pt>
                <c:pt idx="119">
                  <c:v>10.9296875</c:v>
                </c:pt>
                <c:pt idx="120">
                  <c:v>10.9375</c:v>
                </c:pt>
                <c:pt idx="121">
                  <c:v>10.9453125</c:v>
                </c:pt>
                <c:pt idx="122">
                  <c:v>10.953125</c:v>
                </c:pt>
                <c:pt idx="123">
                  <c:v>10.9609375</c:v>
                </c:pt>
                <c:pt idx="124">
                  <c:v>10.96875</c:v>
                </c:pt>
                <c:pt idx="125">
                  <c:v>10.9765625</c:v>
                </c:pt>
                <c:pt idx="126">
                  <c:v>10.984375</c:v>
                </c:pt>
                <c:pt idx="127">
                  <c:v>10.9921875</c:v>
                </c:pt>
                <c:pt idx="128">
                  <c:v>11</c:v>
                </c:pt>
                <c:pt idx="129">
                  <c:v>11.0078125</c:v>
                </c:pt>
                <c:pt idx="130">
                  <c:v>11.015625</c:v>
                </c:pt>
                <c:pt idx="131">
                  <c:v>11.0234375</c:v>
                </c:pt>
                <c:pt idx="132">
                  <c:v>11.03125</c:v>
                </c:pt>
                <c:pt idx="133">
                  <c:v>11.0390625</c:v>
                </c:pt>
                <c:pt idx="134">
                  <c:v>11.046875</c:v>
                </c:pt>
                <c:pt idx="135">
                  <c:v>11.0546875</c:v>
                </c:pt>
                <c:pt idx="136">
                  <c:v>11.0625</c:v>
                </c:pt>
                <c:pt idx="137">
                  <c:v>11.0703125</c:v>
                </c:pt>
                <c:pt idx="138">
                  <c:v>11.078125</c:v>
                </c:pt>
                <c:pt idx="139">
                  <c:v>11.0859375</c:v>
                </c:pt>
                <c:pt idx="140">
                  <c:v>11.09375</c:v>
                </c:pt>
                <c:pt idx="141">
                  <c:v>11.1015625</c:v>
                </c:pt>
                <c:pt idx="142">
                  <c:v>11.109375</c:v>
                </c:pt>
                <c:pt idx="143">
                  <c:v>11.1171875</c:v>
                </c:pt>
                <c:pt idx="144">
                  <c:v>11.125</c:v>
                </c:pt>
                <c:pt idx="145">
                  <c:v>11.1328125</c:v>
                </c:pt>
                <c:pt idx="146">
                  <c:v>11.140625</c:v>
                </c:pt>
                <c:pt idx="147">
                  <c:v>11.1484375</c:v>
                </c:pt>
                <c:pt idx="148">
                  <c:v>11.15625</c:v>
                </c:pt>
                <c:pt idx="149">
                  <c:v>11.1640625</c:v>
                </c:pt>
                <c:pt idx="150">
                  <c:v>11.171875</c:v>
                </c:pt>
                <c:pt idx="151">
                  <c:v>11.1796875</c:v>
                </c:pt>
                <c:pt idx="152">
                  <c:v>11.1875</c:v>
                </c:pt>
                <c:pt idx="153">
                  <c:v>11.1953125</c:v>
                </c:pt>
                <c:pt idx="154">
                  <c:v>11.203125</c:v>
                </c:pt>
                <c:pt idx="155">
                  <c:v>11.2109375</c:v>
                </c:pt>
                <c:pt idx="156">
                  <c:v>11.21875</c:v>
                </c:pt>
                <c:pt idx="157">
                  <c:v>11.2265625</c:v>
                </c:pt>
                <c:pt idx="158">
                  <c:v>11.234375</c:v>
                </c:pt>
                <c:pt idx="159">
                  <c:v>11.2421875</c:v>
                </c:pt>
                <c:pt idx="160">
                  <c:v>11.25</c:v>
                </c:pt>
                <c:pt idx="161">
                  <c:v>11.2578125</c:v>
                </c:pt>
                <c:pt idx="162">
                  <c:v>11.265625</c:v>
                </c:pt>
                <c:pt idx="163">
                  <c:v>11.2734375</c:v>
                </c:pt>
                <c:pt idx="164">
                  <c:v>11.28125</c:v>
                </c:pt>
                <c:pt idx="165">
                  <c:v>11.2890625</c:v>
                </c:pt>
                <c:pt idx="166">
                  <c:v>11.296875</c:v>
                </c:pt>
                <c:pt idx="167">
                  <c:v>11.3046875</c:v>
                </c:pt>
                <c:pt idx="168">
                  <c:v>11.3125</c:v>
                </c:pt>
                <c:pt idx="169">
                  <c:v>11.3203125</c:v>
                </c:pt>
                <c:pt idx="170">
                  <c:v>11.328125</c:v>
                </c:pt>
                <c:pt idx="171">
                  <c:v>11.3359375</c:v>
                </c:pt>
                <c:pt idx="172">
                  <c:v>11.34375</c:v>
                </c:pt>
                <c:pt idx="173">
                  <c:v>11.3515625</c:v>
                </c:pt>
                <c:pt idx="174">
                  <c:v>11.359375</c:v>
                </c:pt>
                <c:pt idx="175">
                  <c:v>11.3671875</c:v>
                </c:pt>
                <c:pt idx="176">
                  <c:v>11.375</c:v>
                </c:pt>
                <c:pt idx="177">
                  <c:v>11.3828125</c:v>
                </c:pt>
                <c:pt idx="178">
                  <c:v>11.390625</c:v>
                </c:pt>
                <c:pt idx="179">
                  <c:v>11.3984375</c:v>
                </c:pt>
                <c:pt idx="180">
                  <c:v>11.40625</c:v>
                </c:pt>
                <c:pt idx="181">
                  <c:v>11.4140625</c:v>
                </c:pt>
                <c:pt idx="182">
                  <c:v>11.421875</c:v>
                </c:pt>
                <c:pt idx="183">
                  <c:v>11.4296875</c:v>
                </c:pt>
                <c:pt idx="184">
                  <c:v>11.4375</c:v>
                </c:pt>
                <c:pt idx="185">
                  <c:v>11.4453125</c:v>
                </c:pt>
                <c:pt idx="186">
                  <c:v>11.453125</c:v>
                </c:pt>
                <c:pt idx="187">
                  <c:v>11.4609375</c:v>
                </c:pt>
                <c:pt idx="188">
                  <c:v>11.46875</c:v>
                </c:pt>
                <c:pt idx="189">
                  <c:v>11.4765625</c:v>
                </c:pt>
                <c:pt idx="190">
                  <c:v>11.484375</c:v>
                </c:pt>
                <c:pt idx="191">
                  <c:v>11.4921875</c:v>
                </c:pt>
                <c:pt idx="192">
                  <c:v>11.5</c:v>
                </c:pt>
                <c:pt idx="193">
                  <c:v>11.5078125</c:v>
                </c:pt>
                <c:pt idx="194">
                  <c:v>11.515625</c:v>
                </c:pt>
                <c:pt idx="195">
                  <c:v>11.5234375</c:v>
                </c:pt>
                <c:pt idx="196">
                  <c:v>11.53125</c:v>
                </c:pt>
                <c:pt idx="197">
                  <c:v>11.5390625</c:v>
                </c:pt>
                <c:pt idx="198">
                  <c:v>11.546875</c:v>
                </c:pt>
                <c:pt idx="199">
                  <c:v>11.5546875</c:v>
                </c:pt>
                <c:pt idx="200">
                  <c:v>11.5625</c:v>
                </c:pt>
                <c:pt idx="201">
                  <c:v>11.5703125</c:v>
                </c:pt>
                <c:pt idx="202">
                  <c:v>11.578125</c:v>
                </c:pt>
                <c:pt idx="203">
                  <c:v>11.5859375</c:v>
                </c:pt>
                <c:pt idx="204">
                  <c:v>11.59375</c:v>
                </c:pt>
                <c:pt idx="205">
                  <c:v>11.6015625</c:v>
                </c:pt>
                <c:pt idx="206">
                  <c:v>11.609375</c:v>
                </c:pt>
                <c:pt idx="207">
                  <c:v>11.6171875</c:v>
                </c:pt>
                <c:pt idx="208">
                  <c:v>11.625</c:v>
                </c:pt>
                <c:pt idx="209">
                  <c:v>11.6328125</c:v>
                </c:pt>
                <c:pt idx="210">
                  <c:v>11.640625</c:v>
                </c:pt>
                <c:pt idx="211">
                  <c:v>11.6484375</c:v>
                </c:pt>
                <c:pt idx="212">
                  <c:v>11.65625</c:v>
                </c:pt>
                <c:pt idx="213">
                  <c:v>11.6640625</c:v>
                </c:pt>
                <c:pt idx="214">
                  <c:v>11.671875</c:v>
                </c:pt>
                <c:pt idx="215">
                  <c:v>11.6796875</c:v>
                </c:pt>
                <c:pt idx="216">
                  <c:v>11.6875</c:v>
                </c:pt>
                <c:pt idx="217">
                  <c:v>11.6953125</c:v>
                </c:pt>
                <c:pt idx="218">
                  <c:v>11.703125</c:v>
                </c:pt>
                <c:pt idx="219">
                  <c:v>11.7109375</c:v>
                </c:pt>
                <c:pt idx="220">
                  <c:v>11.71875</c:v>
                </c:pt>
                <c:pt idx="221">
                  <c:v>11.7265625</c:v>
                </c:pt>
                <c:pt idx="222">
                  <c:v>11.734375</c:v>
                </c:pt>
                <c:pt idx="223">
                  <c:v>11.7421875</c:v>
                </c:pt>
                <c:pt idx="224">
                  <c:v>11.75</c:v>
                </c:pt>
                <c:pt idx="225">
                  <c:v>11.7578125</c:v>
                </c:pt>
                <c:pt idx="226">
                  <c:v>11.765625</c:v>
                </c:pt>
                <c:pt idx="227">
                  <c:v>11.7734375</c:v>
                </c:pt>
                <c:pt idx="228">
                  <c:v>11.78125</c:v>
                </c:pt>
                <c:pt idx="229">
                  <c:v>11.7890625</c:v>
                </c:pt>
                <c:pt idx="230">
                  <c:v>11.796875</c:v>
                </c:pt>
                <c:pt idx="231">
                  <c:v>11.8046875</c:v>
                </c:pt>
                <c:pt idx="232">
                  <c:v>11.8125</c:v>
                </c:pt>
                <c:pt idx="233">
                  <c:v>11.8203125</c:v>
                </c:pt>
                <c:pt idx="234">
                  <c:v>11.828125</c:v>
                </c:pt>
                <c:pt idx="235">
                  <c:v>11.8359375</c:v>
                </c:pt>
                <c:pt idx="236">
                  <c:v>11.84375</c:v>
                </c:pt>
                <c:pt idx="237">
                  <c:v>11.8515625</c:v>
                </c:pt>
                <c:pt idx="238">
                  <c:v>11.859375</c:v>
                </c:pt>
                <c:pt idx="239">
                  <c:v>11.8671875</c:v>
                </c:pt>
                <c:pt idx="240">
                  <c:v>11.875</c:v>
                </c:pt>
                <c:pt idx="241">
                  <c:v>11.8828125</c:v>
                </c:pt>
                <c:pt idx="242">
                  <c:v>11.890625</c:v>
                </c:pt>
                <c:pt idx="243">
                  <c:v>11.8984375</c:v>
                </c:pt>
                <c:pt idx="244">
                  <c:v>11.90625</c:v>
                </c:pt>
                <c:pt idx="245">
                  <c:v>11.9140625</c:v>
                </c:pt>
                <c:pt idx="246">
                  <c:v>11.921875</c:v>
                </c:pt>
                <c:pt idx="247">
                  <c:v>11.9296875</c:v>
                </c:pt>
                <c:pt idx="248">
                  <c:v>11.9375</c:v>
                </c:pt>
                <c:pt idx="249">
                  <c:v>11.9453125</c:v>
                </c:pt>
                <c:pt idx="250">
                  <c:v>11.953125</c:v>
                </c:pt>
                <c:pt idx="251">
                  <c:v>11.9609375</c:v>
                </c:pt>
                <c:pt idx="252">
                  <c:v>11.96875</c:v>
                </c:pt>
                <c:pt idx="253">
                  <c:v>11.9765625</c:v>
                </c:pt>
                <c:pt idx="254">
                  <c:v>11.984375</c:v>
                </c:pt>
                <c:pt idx="255">
                  <c:v>11.9921875</c:v>
                </c:pt>
                <c:pt idx="256">
                  <c:v>12</c:v>
                </c:pt>
                <c:pt idx="257">
                  <c:v>12.0078125</c:v>
                </c:pt>
                <c:pt idx="258">
                  <c:v>12.015625</c:v>
                </c:pt>
                <c:pt idx="259">
                  <c:v>12.0234375</c:v>
                </c:pt>
                <c:pt idx="260">
                  <c:v>12.03125</c:v>
                </c:pt>
                <c:pt idx="261">
                  <c:v>12.0390625</c:v>
                </c:pt>
                <c:pt idx="262">
                  <c:v>12.046875</c:v>
                </c:pt>
                <c:pt idx="263">
                  <c:v>12.0546875</c:v>
                </c:pt>
                <c:pt idx="264">
                  <c:v>12.0625</c:v>
                </c:pt>
                <c:pt idx="265">
                  <c:v>12.0703125</c:v>
                </c:pt>
                <c:pt idx="266">
                  <c:v>12.078125</c:v>
                </c:pt>
                <c:pt idx="267">
                  <c:v>12.0859375</c:v>
                </c:pt>
                <c:pt idx="268">
                  <c:v>12.09375</c:v>
                </c:pt>
                <c:pt idx="269">
                  <c:v>12.1015625</c:v>
                </c:pt>
                <c:pt idx="270">
                  <c:v>12.109375</c:v>
                </c:pt>
                <c:pt idx="271">
                  <c:v>12.1171875</c:v>
                </c:pt>
                <c:pt idx="272">
                  <c:v>12.125</c:v>
                </c:pt>
                <c:pt idx="273">
                  <c:v>12.1328125</c:v>
                </c:pt>
                <c:pt idx="274">
                  <c:v>12.140625</c:v>
                </c:pt>
                <c:pt idx="275">
                  <c:v>12.1484375</c:v>
                </c:pt>
                <c:pt idx="276">
                  <c:v>12.15625</c:v>
                </c:pt>
                <c:pt idx="277">
                  <c:v>12.1640625</c:v>
                </c:pt>
                <c:pt idx="278">
                  <c:v>12.171875</c:v>
                </c:pt>
                <c:pt idx="279">
                  <c:v>12.1796875</c:v>
                </c:pt>
                <c:pt idx="280">
                  <c:v>12.1875</c:v>
                </c:pt>
                <c:pt idx="281">
                  <c:v>12.1953125</c:v>
                </c:pt>
                <c:pt idx="282">
                  <c:v>12.203125</c:v>
                </c:pt>
                <c:pt idx="283">
                  <c:v>12.2109375</c:v>
                </c:pt>
                <c:pt idx="284">
                  <c:v>12.21875</c:v>
                </c:pt>
                <c:pt idx="285">
                  <c:v>12.2265625</c:v>
                </c:pt>
                <c:pt idx="286">
                  <c:v>12.234375</c:v>
                </c:pt>
                <c:pt idx="287">
                  <c:v>12.2421875</c:v>
                </c:pt>
                <c:pt idx="288">
                  <c:v>12.25</c:v>
                </c:pt>
                <c:pt idx="289">
                  <c:v>12.2578125</c:v>
                </c:pt>
                <c:pt idx="290">
                  <c:v>12.265625</c:v>
                </c:pt>
                <c:pt idx="291">
                  <c:v>12.2734375</c:v>
                </c:pt>
                <c:pt idx="292">
                  <c:v>12.28125</c:v>
                </c:pt>
                <c:pt idx="293">
                  <c:v>12.2890625</c:v>
                </c:pt>
                <c:pt idx="294">
                  <c:v>12.296875</c:v>
                </c:pt>
                <c:pt idx="295">
                  <c:v>12.3046875</c:v>
                </c:pt>
                <c:pt idx="296">
                  <c:v>12.3125</c:v>
                </c:pt>
                <c:pt idx="297">
                  <c:v>12.3203125</c:v>
                </c:pt>
                <c:pt idx="298">
                  <c:v>12.328125</c:v>
                </c:pt>
                <c:pt idx="299">
                  <c:v>12.3359375</c:v>
                </c:pt>
                <c:pt idx="300">
                  <c:v>12.34375</c:v>
                </c:pt>
                <c:pt idx="301">
                  <c:v>12.3515625</c:v>
                </c:pt>
                <c:pt idx="302">
                  <c:v>12.359375</c:v>
                </c:pt>
                <c:pt idx="303">
                  <c:v>12.3671875</c:v>
                </c:pt>
                <c:pt idx="304">
                  <c:v>12.375</c:v>
                </c:pt>
                <c:pt idx="305">
                  <c:v>12.3828125</c:v>
                </c:pt>
                <c:pt idx="306">
                  <c:v>12.390625</c:v>
                </c:pt>
                <c:pt idx="307">
                  <c:v>12.3984375</c:v>
                </c:pt>
                <c:pt idx="308">
                  <c:v>12.40625</c:v>
                </c:pt>
                <c:pt idx="309">
                  <c:v>12.4140625</c:v>
                </c:pt>
                <c:pt idx="310">
                  <c:v>12.421875</c:v>
                </c:pt>
                <c:pt idx="311">
                  <c:v>12.4296875</c:v>
                </c:pt>
                <c:pt idx="312">
                  <c:v>12.4375</c:v>
                </c:pt>
                <c:pt idx="313">
                  <c:v>12.4453125</c:v>
                </c:pt>
                <c:pt idx="314">
                  <c:v>12.453125</c:v>
                </c:pt>
                <c:pt idx="315">
                  <c:v>12.4609375</c:v>
                </c:pt>
                <c:pt idx="316">
                  <c:v>12.46875</c:v>
                </c:pt>
                <c:pt idx="317">
                  <c:v>12.4765625</c:v>
                </c:pt>
                <c:pt idx="318">
                  <c:v>12.484375</c:v>
                </c:pt>
                <c:pt idx="319">
                  <c:v>12.4921875</c:v>
                </c:pt>
                <c:pt idx="320">
                  <c:v>12.5</c:v>
                </c:pt>
                <c:pt idx="321">
                  <c:v>12.5078125</c:v>
                </c:pt>
                <c:pt idx="322">
                  <c:v>12.515625</c:v>
                </c:pt>
                <c:pt idx="323">
                  <c:v>12.5234375</c:v>
                </c:pt>
                <c:pt idx="324">
                  <c:v>12.53125</c:v>
                </c:pt>
                <c:pt idx="325">
                  <c:v>12.5390625</c:v>
                </c:pt>
                <c:pt idx="326">
                  <c:v>12.546875</c:v>
                </c:pt>
                <c:pt idx="327">
                  <c:v>12.5546875</c:v>
                </c:pt>
                <c:pt idx="328">
                  <c:v>12.5625</c:v>
                </c:pt>
                <c:pt idx="329">
                  <c:v>12.5703125</c:v>
                </c:pt>
                <c:pt idx="330">
                  <c:v>12.578125</c:v>
                </c:pt>
                <c:pt idx="331">
                  <c:v>12.5859375</c:v>
                </c:pt>
                <c:pt idx="332">
                  <c:v>12.59375</c:v>
                </c:pt>
                <c:pt idx="333">
                  <c:v>12.6015625</c:v>
                </c:pt>
                <c:pt idx="334">
                  <c:v>12.609375</c:v>
                </c:pt>
                <c:pt idx="335">
                  <c:v>12.6171875</c:v>
                </c:pt>
                <c:pt idx="336">
                  <c:v>12.625</c:v>
                </c:pt>
                <c:pt idx="337">
                  <c:v>12.6328125</c:v>
                </c:pt>
                <c:pt idx="338">
                  <c:v>12.640625</c:v>
                </c:pt>
                <c:pt idx="339">
                  <c:v>12.6484375</c:v>
                </c:pt>
                <c:pt idx="340">
                  <c:v>12.65625</c:v>
                </c:pt>
                <c:pt idx="341">
                  <c:v>12.6640625</c:v>
                </c:pt>
                <c:pt idx="342">
                  <c:v>12.671875</c:v>
                </c:pt>
                <c:pt idx="343">
                  <c:v>12.6796875</c:v>
                </c:pt>
                <c:pt idx="344">
                  <c:v>12.6875</c:v>
                </c:pt>
                <c:pt idx="345">
                  <c:v>12.6953125</c:v>
                </c:pt>
                <c:pt idx="346">
                  <c:v>12.703125</c:v>
                </c:pt>
                <c:pt idx="347">
                  <c:v>12.7109375</c:v>
                </c:pt>
                <c:pt idx="348">
                  <c:v>12.71875</c:v>
                </c:pt>
                <c:pt idx="349">
                  <c:v>12.7265625</c:v>
                </c:pt>
                <c:pt idx="350">
                  <c:v>12.734375</c:v>
                </c:pt>
                <c:pt idx="351">
                  <c:v>12.7421875</c:v>
                </c:pt>
                <c:pt idx="352">
                  <c:v>12.75</c:v>
                </c:pt>
                <c:pt idx="353">
                  <c:v>12.7578125</c:v>
                </c:pt>
                <c:pt idx="354">
                  <c:v>12.765625</c:v>
                </c:pt>
                <c:pt idx="355">
                  <c:v>12.7734375</c:v>
                </c:pt>
                <c:pt idx="356">
                  <c:v>12.78125</c:v>
                </c:pt>
                <c:pt idx="357">
                  <c:v>12.7890625</c:v>
                </c:pt>
                <c:pt idx="358">
                  <c:v>12.796875</c:v>
                </c:pt>
                <c:pt idx="359">
                  <c:v>12.8046875</c:v>
                </c:pt>
                <c:pt idx="360">
                  <c:v>12.8125</c:v>
                </c:pt>
                <c:pt idx="361">
                  <c:v>12.8203125</c:v>
                </c:pt>
                <c:pt idx="362">
                  <c:v>12.828125</c:v>
                </c:pt>
                <c:pt idx="363">
                  <c:v>12.8359375</c:v>
                </c:pt>
                <c:pt idx="364">
                  <c:v>12.84375</c:v>
                </c:pt>
                <c:pt idx="365">
                  <c:v>12.8515625</c:v>
                </c:pt>
                <c:pt idx="366">
                  <c:v>12.859375</c:v>
                </c:pt>
                <c:pt idx="367">
                  <c:v>12.8671875</c:v>
                </c:pt>
                <c:pt idx="368">
                  <c:v>12.875</c:v>
                </c:pt>
                <c:pt idx="369">
                  <c:v>12.8828125</c:v>
                </c:pt>
                <c:pt idx="370">
                  <c:v>12.890625</c:v>
                </c:pt>
                <c:pt idx="371">
                  <c:v>12.8984375</c:v>
                </c:pt>
                <c:pt idx="372">
                  <c:v>12.90625</c:v>
                </c:pt>
                <c:pt idx="373">
                  <c:v>12.9140625</c:v>
                </c:pt>
                <c:pt idx="374">
                  <c:v>12.921875</c:v>
                </c:pt>
                <c:pt idx="375">
                  <c:v>12.9296875</c:v>
                </c:pt>
                <c:pt idx="376">
                  <c:v>12.9375</c:v>
                </c:pt>
                <c:pt idx="377">
                  <c:v>12.9453125</c:v>
                </c:pt>
                <c:pt idx="378">
                  <c:v>12.953125</c:v>
                </c:pt>
                <c:pt idx="379">
                  <c:v>12.9609375</c:v>
                </c:pt>
                <c:pt idx="380">
                  <c:v>12.96875</c:v>
                </c:pt>
                <c:pt idx="381">
                  <c:v>12.9765625</c:v>
                </c:pt>
                <c:pt idx="382">
                  <c:v>12.984375</c:v>
                </c:pt>
                <c:pt idx="383">
                  <c:v>12.9921875</c:v>
                </c:pt>
                <c:pt idx="384">
                  <c:v>13</c:v>
                </c:pt>
                <c:pt idx="385">
                  <c:v>13.0078125</c:v>
                </c:pt>
                <c:pt idx="386">
                  <c:v>13.015625</c:v>
                </c:pt>
                <c:pt idx="387">
                  <c:v>13.0234375</c:v>
                </c:pt>
                <c:pt idx="388">
                  <c:v>13.03125</c:v>
                </c:pt>
                <c:pt idx="389">
                  <c:v>13.0390625</c:v>
                </c:pt>
                <c:pt idx="390">
                  <c:v>13.046875</c:v>
                </c:pt>
                <c:pt idx="391">
                  <c:v>13.0546875</c:v>
                </c:pt>
                <c:pt idx="392">
                  <c:v>13.0625</c:v>
                </c:pt>
                <c:pt idx="393">
                  <c:v>13.0703125</c:v>
                </c:pt>
                <c:pt idx="394">
                  <c:v>13.078125</c:v>
                </c:pt>
                <c:pt idx="395">
                  <c:v>13.0859375</c:v>
                </c:pt>
                <c:pt idx="396">
                  <c:v>13.09375</c:v>
                </c:pt>
                <c:pt idx="397">
                  <c:v>13.1015625</c:v>
                </c:pt>
                <c:pt idx="398">
                  <c:v>13.109375</c:v>
                </c:pt>
                <c:pt idx="399">
                  <c:v>13.1171875</c:v>
                </c:pt>
                <c:pt idx="400">
                  <c:v>13.125</c:v>
                </c:pt>
                <c:pt idx="401">
                  <c:v>13.1328125</c:v>
                </c:pt>
                <c:pt idx="402">
                  <c:v>13.140625</c:v>
                </c:pt>
                <c:pt idx="403">
                  <c:v>13.1484375</c:v>
                </c:pt>
                <c:pt idx="404">
                  <c:v>13.15625</c:v>
                </c:pt>
                <c:pt idx="405">
                  <c:v>13.1640625</c:v>
                </c:pt>
                <c:pt idx="406">
                  <c:v>13.171875</c:v>
                </c:pt>
                <c:pt idx="407">
                  <c:v>13.1796875</c:v>
                </c:pt>
                <c:pt idx="408">
                  <c:v>13.1875</c:v>
                </c:pt>
                <c:pt idx="409">
                  <c:v>13.1953125</c:v>
                </c:pt>
                <c:pt idx="410">
                  <c:v>13.203125</c:v>
                </c:pt>
                <c:pt idx="411">
                  <c:v>13.2109375</c:v>
                </c:pt>
                <c:pt idx="412">
                  <c:v>13.21875</c:v>
                </c:pt>
                <c:pt idx="413">
                  <c:v>13.2265625</c:v>
                </c:pt>
                <c:pt idx="414">
                  <c:v>13.234375</c:v>
                </c:pt>
                <c:pt idx="415">
                  <c:v>13.2421875</c:v>
                </c:pt>
                <c:pt idx="416">
                  <c:v>13.25</c:v>
                </c:pt>
                <c:pt idx="417">
                  <c:v>13.2578125</c:v>
                </c:pt>
                <c:pt idx="418">
                  <c:v>13.265625</c:v>
                </c:pt>
                <c:pt idx="419">
                  <c:v>13.2734375</c:v>
                </c:pt>
                <c:pt idx="420">
                  <c:v>13.28125</c:v>
                </c:pt>
                <c:pt idx="421">
                  <c:v>13.2890625</c:v>
                </c:pt>
                <c:pt idx="422">
                  <c:v>13.296875</c:v>
                </c:pt>
                <c:pt idx="423">
                  <c:v>13.3046875</c:v>
                </c:pt>
                <c:pt idx="424">
                  <c:v>13.3125</c:v>
                </c:pt>
                <c:pt idx="425">
                  <c:v>13.3203125</c:v>
                </c:pt>
                <c:pt idx="426">
                  <c:v>13.328125</c:v>
                </c:pt>
                <c:pt idx="427">
                  <c:v>13.3359375</c:v>
                </c:pt>
                <c:pt idx="428">
                  <c:v>13.34375</c:v>
                </c:pt>
                <c:pt idx="429">
                  <c:v>13.3515625</c:v>
                </c:pt>
                <c:pt idx="430">
                  <c:v>13.359375</c:v>
                </c:pt>
                <c:pt idx="431">
                  <c:v>13.3671875</c:v>
                </c:pt>
                <c:pt idx="432">
                  <c:v>13.375</c:v>
                </c:pt>
                <c:pt idx="433">
                  <c:v>13.3828125</c:v>
                </c:pt>
                <c:pt idx="434">
                  <c:v>13.390625</c:v>
                </c:pt>
                <c:pt idx="435">
                  <c:v>13.3984375</c:v>
                </c:pt>
                <c:pt idx="436">
                  <c:v>13.40625</c:v>
                </c:pt>
                <c:pt idx="437">
                  <c:v>13.4140625</c:v>
                </c:pt>
                <c:pt idx="438">
                  <c:v>13.421875</c:v>
                </c:pt>
                <c:pt idx="439">
                  <c:v>13.4296875</c:v>
                </c:pt>
                <c:pt idx="440">
                  <c:v>13.4375</c:v>
                </c:pt>
                <c:pt idx="441">
                  <c:v>13.4453125</c:v>
                </c:pt>
                <c:pt idx="442">
                  <c:v>13.453125</c:v>
                </c:pt>
                <c:pt idx="443">
                  <c:v>13.4609375</c:v>
                </c:pt>
                <c:pt idx="444">
                  <c:v>13.46875</c:v>
                </c:pt>
                <c:pt idx="445">
                  <c:v>13.4765625</c:v>
                </c:pt>
                <c:pt idx="446">
                  <c:v>13.484375</c:v>
                </c:pt>
                <c:pt idx="447">
                  <c:v>13.4921875</c:v>
                </c:pt>
                <c:pt idx="448">
                  <c:v>13.5</c:v>
                </c:pt>
                <c:pt idx="449">
                  <c:v>13.5078125</c:v>
                </c:pt>
                <c:pt idx="450">
                  <c:v>13.515625</c:v>
                </c:pt>
                <c:pt idx="451">
                  <c:v>13.5234375</c:v>
                </c:pt>
                <c:pt idx="452">
                  <c:v>13.53125</c:v>
                </c:pt>
                <c:pt idx="453">
                  <c:v>13.5390625</c:v>
                </c:pt>
                <c:pt idx="454">
                  <c:v>13.546875</c:v>
                </c:pt>
                <c:pt idx="455">
                  <c:v>13.5546875</c:v>
                </c:pt>
                <c:pt idx="456">
                  <c:v>13.5625</c:v>
                </c:pt>
                <c:pt idx="457">
                  <c:v>13.5703125</c:v>
                </c:pt>
                <c:pt idx="458">
                  <c:v>13.578125</c:v>
                </c:pt>
                <c:pt idx="459">
                  <c:v>13.5859375</c:v>
                </c:pt>
                <c:pt idx="460">
                  <c:v>13.59375</c:v>
                </c:pt>
                <c:pt idx="461">
                  <c:v>13.6015625</c:v>
                </c:pt>
                <c:pt idx="462">
                  <c:v>13.609375</c:v>
                </c:pt>
                <c:pt idx="463">
                  <c:v>13.6171875</c:v>
                </c:pt>
                <c:pt idx="464">
                  <c:v>13.625</c:v>
                </c:pt>
                <c:pt idx="465">
                  <c:v>13.6328125</c:v>
                </c:pt>
                <c:pt idx="466">
                  <c:v>13.640625</c:v>
                </c:pt>
                <c:pt idx="467">
                  <c:v>13.6484375</c:v>
                </c:pt>
                <c:pt idx="468">
                  <c:v>13.65625</c:v>
                </c:pt>
                <c:pt idx="469">
                  <c:v>13.6640625</c:v>
                </c:pt>
                <c:pt idx="470">
                  <c:v>13.671875</c:v>
                </c:pt>
                <c:pt idx="471">
                  <c:v>13.6796875</c:v>
                </c:pt>
                <c:pt idx="472">
                  <c:v>13.6875</c:v>
                </c:pt>
                <c:pt idx="473">
                  <c:v>13.6953125</c:v>
                </c:pt>
                <c:pt idx="474">
                  <c:v>13.703125</c:v>
                </c:pt>
                <c:pt idx="475">
                  <c:v>13.7109375</c:v>
                </c:pt>
                <c:pt idx="476">
                  <c:v>13.71875</c:v>
                </c:pt>
                <c:pt idx="477">
                  <c:v>13.7265625</c:v>
                </c:pt>
                <c:pt idx="478">
                  <c:v>13.734375</c:v>
                </c:pt>
                <c:pt idx="479">
                  <c:v>13.7421875</c:v>
                </c:pt>
                <c:pt idx="480">
                  <c:v>13.75</c:v>
                </c:pt>
                <c:pt idx="481">
                  <c:v>13.7578125</c:v>
                </c:pt>
                <c:pt idx="482">
                  <c:v>13.765625</c:v>
                </c:pt>
                <c:pt idx="483">
                  <c:v>13.7734375</c:v>
                </c:pt>
                <c:pt idx="484">
                  <c:v>13.78125</c:v>
                </c:pt>
                <c:pt idx="485">
                  <c:v>13.7890625</c:v>
                </c:pt>
                <c:pt idx="486">
                  <c:v>13.796875</c:v>
                </c:pt>
                <c:pt idx="487">
                  <c:v>13.8046875</c:v>
                </c:pt>
                <c:pt idx="488">
                  <c:v>13.8125</c:v>
                </c:pt>
                <c:pt idx="489">
                  <c:v>13.8203125</c:v>
                </c:pt>
                <c:pt idx="490">
                  <c:v>13.828125</c:v>
                </c:pt>
                <c:pt idx="491">
                  <c:v>13.8359375</c:v>
                </c:pt>
                <c:pt idx="492">
                  <c:v>13.84375</c:v>
                </c:pt>
                <c:pt idx="493">
                  <c:v>13.8515625</c:v>
                </c:pt>
                <c:pt idx="494">
                  <c:v>13.859375</c:v>
                </c:pt>
                <c:pt idx="495">
                  <c:v>13.8671875</c:v>
                </c:pt>
                <c:pt idx="496">
                  <c:v>13.875</c:v>
                </c:pt>
                <c:pt idx="497">
                  <c:v>13.8828125</c:v>
                </c:pt>
                <c:pt idx="498">
                  <c:v>13.890625</c:v>
                </c:pt>
                <c:pt idx="499">
                  <c:v>13.8984375</c:v>
                </c:pt>
                <c:pt idx="500">
                  <c:v>13.90625</c:v>
                </c:pt>
                <c:pt idx="501">
                  <c:v>13.9140625</c:v>
                </c:pt>
                <c:pt idx="502">
                  <c:v>13.921875</c:v>
                </c:pt>
                <c:pt idx="503">
                  <c:v>13.9296875</c:v>
                </c:pt>
                <c:pt idx="504">
                  <c:v>13.9375</c:v>
                </c:pt>
                <c:pt idx="505">
                  <c:v>13.9453125</c:v>
                </c:pt>
                <c:pt idx="506">
                  <c:v>13.953125</c:v>
                </c:pt>
                <c:pt idx="507">
                  <c:v>13.9609375</c:v>
                </c:pt>
                <c:pt idx="508">
                  <c:v>13.96875</c:v>
                </c:pt>
                <c:pt idx="509">
                  <c:v>13.9765625</c:v>
                </c:pt>
                <c:pt idx="510">
                  <c:v>13.984375</c:v>
                </c:pt>
                <c:pt idx="511">
                  <c:v>13.9921875</c:v>
                </c:pt>
                <c:pt idx="512">
                  <c:v>14</c:v>
                </c:pt>
                <c:pt idx="513">
                  <c:v>14.0078125</c:v>
                </c:pt>
                <c:pt idx="514">
                  <c:v>14.015625</c:v>
                </c:pt>
                <c:pt idx="515">
                  <c:v>14.0234375</c:v>
                </c:pt>
                <c:pt idx="516">
                  <c:v>14.03125</c:v>
                </c:pt>
                <c:pt idx="517">
                  <c:v>14.0390625</c:v>
                </c:pt>
                <c:pt idx="518">
                  <c:v>14.046875</c:v>
                </c:pt>
                <c:pt idx="519">
                  <c:v>14.0546875</c:v>
                </c:pt>
                <c:pt idx="520">
                  <c:v>14.0625</c:v>
                </c:pt>
                <c:pt idx="521">
                  <c:v>14.0703125</c:v>
                </c:pt>
                <c:pt idx="522">
                  <c:v>14.078125</c:v>
                </c:pt>
                <c:pt idx="523">
                  <c:v>14.0859375</c:v>
                </c:pt>
                <c:pt idx="524">
                  <c:v>14.09375</c:v>
                </c:pt>
                <c:pt idx="525">
                  <c:v>14.1015625</c:v>
                </c:pt>
                <c:pt idx="526">
                  <c:v>14.109375</c:v>
                </c:pt>
                <c:pt idx="527">
                  <c:v>14.1171875</c:v>
                </c:pt>
                <c:pt idx="528">
                  <c:v>14.125</c:v>
                </c:pt>
                <c:pt idx="529">
                  <c:v>14.1328125</c:v>
                </c:pt>
                <c:pt idx="530">
                  <c:v>14.140625</c:v>
                </c:pt>
                <c:pt idx="531">
                  <c:v>14.1484375</c:v>
                </c:pt>
                <c:pt idx="532">
                  <c:v>14.15625</c:v>
                </c:pt>
                <c:pt idx="533">
                  <c:v>14.1640625</c:v>
                </c:pt>
                <c:pt idx="534">
                  <c:v>14.171875</c:v>
                </c:pt>
                <c:pt idx="535">
                  <c:v>14.1796875</c:v>
                </c:pt>
                <c:pt idx="536">
                  <c:v>14.1875</c:v>
                </c:pt>
                <c:pt idx="537">
                  <c:v>14.1953125</c:v>
                </c:pt>
                <c:pt idx="538">
                  <c:v>14.203125</c:v>
                </c:pt>
                <c:pt idx="539">
                  <c:v>14.2109375</c:v>
                </c:pt>
                <c:pt idx="540">
                  <c:v>14.21875</c:v>
                </c:pt>
                <c:pt idx="541">
                  <c:v>14.2265625</c:v>
                </c:pt>
                <c:pt idx="542">
                  <c:v>14.234375</c:v>
                </c:pt>
                <c:pt idx="543">
                  <c:v>14.2421875</c:v>
                </c:pt>
                <c:pt idx="544">
                  <c:v>14.25</c:v>
                </c:pt>
                <c:pt idx="545">
                  <c:v>14.2578125</c:v>
                </c:pt>
                <c:pt idx="546">
                  <c:v>14.265625</c:v>
                </c:pt>
                <c:pt idx="547">
                  <c:v>14.2734375</c:v>
                </c:pt>
                <c:pt idx="548">
                  <c:v>14.28125</c:v>
                </c:pt>
                <c:pt idx="549">
                  <c:v>14.2890625</c:v>
                </c:pt>
                <c:pt idx="550">
                  <c:v>14.296875</c:v>
                </c:pt>
                <c:pt idx="551">
                  <c:v>14.3046875</c:v>
                </c:pt>
                <c:pt idx="552">
                  <c:v>14.3125</c:v>
                </c:pt>
                <c:pt idx="553">
                  <c:v>14.3203125</c:v>
                </c:pt>
                <c:pt idx="554">
                  <c:v>14.328125</c:v>
                </c:pt>
                <c:pt idx="555">
                  <c:v>14.3359375</c:v>
                </c:pt>
                <c:pt idx="556">
                  <c:v>14.34375</c:v>
                </c:pt>
                <c:pt idx="557">
                  <c:v>14.3515625</c:v>
                </c:pt>
                <c:pt idx="558">
                  <c:v>14.359375</c:v>
                </c:pt>
                <c:pt idx="559">
                  <c:v>14.3671875</c:v>
                </c:pt>
                <c:pt idx="560">
                  <c:v>14.375</c:v>
                </c:pt>
                <c:pt idx="561">
                  <c:v>14.3828125</c:v>
                </c:pt>
                <c:pt idx="562">
                  <c:v>14.390625</c:v>
                </c:pt>
                <c:pt idx="563">
                  <c:v>14.3984375</c:v>
                </c:pt>
                <c:pt idx="564">
                  <c:v>14.40625</c:v>
                </c:pt>
                <c:pt idx="565">
                  <c:v>14.4140625</c:v>
                </c:pt>
                <c:pt idx="566">
                  <c:v>14.421875</c:v>
                </c:pt>
                <c:pt idx="567">
                  <c:v>14.4296875</c:v>
                </c:pt>
                <c:pt idx="568">
                  <c:v>14.4375</c:v>
                </c:pt>
                <c:pt idx="569">
                  <c:v>14.4453125</c:v>
                </c:pt>
                <c:pt idx="570">
                  <c:v>14.453125</c:v>
                </c:pt>
                <c:pt idx="571">
                  <c:v>14.4609375</c:v>
                </c:pt>
                <c:pt idx="572">
                  <c:v>14.46875</c:v>
                </c:pt>
                <c:pt idx="573">
                  <c:v>14.4765625</c:v>
                </c:pt>
                <c:pt idx="574">
                  <c:v>14.484375</c:v>
                </c:pt>
                <c:pt idx="575">
                  <c:v>14.4921875</c:v>
                </c:pt>
                <c:pt idx="576">
                  <c:v>14.5</c:v>
                </c:pt>
                <c:pt idx="577">
                  <c:v>14.5078125</c:v>
                </c:pt>
                <c:pt idx="578">
                  <c:v>14.515625</c:v>
                </c:pt>
                <c:pt idx="579">
                  <c:v>14.5234375</c:v>
                </c:pt>
                <c:pt idx="580">
                  <c:v>14.53125</c:v>
                </c:pt>
                <c:pt idx="581">
                  <c:v>14.5390625</c:v>
                </c:pt>
                <c:pt idx="582">
                  <c:v>14.546875</c:v>
                </c:pt>
                <c:pt idx="583">
                  <c:v>14.5546875</c:v>
                </c:pt>
                <c:pt idx="584">
                  <c:v>14.5625</c:v>
                </c:pt>
                <c:pt idx="585">
                  <c:v>14.5703125</c:v>
                </c:pt>
                <c:pt idx="586">
                  <c:v>14.578125</c:v>
                </c:pt>
                <c:pt idx="587">
                  <c:v>14.5859375</c:v>
                </c:pt>
                <c:pt idx="588">
                  <c:v>14.59375</c:v>
                </c:pt>
                <c:pt idx="589">
                  <c:v>14.6015625</c:v>
                </c:pt>
                <c:pt idx="590">
                  <c:v>14.609375</c:v>
                </c:pt>
                <c:pt idx="591">
                  <c:v>14.6171875</c:v>
                </c:pt>
                <c:pt idx="592">
                  <c:v>14.625</c:v>
                </c:pt>
                <c:pt idx="593">
                  <c:v>14.6328125</c:v>
                </c:pt>
                <c:pt idx="594">
                  <c:v>14.640625</c:v>
                </c:pt>
                <c:pt idx="595">
                  <c:v>14.6484375</c:v>
                </c:pt>
                <c:pt idx="596">
                  <c:v>14.65625</c:v>
                </c:pt>
                <c:pt idx="597">
                  <c:v>14.6640625</c:v>
                </c:pt>
                <c:pt idx="598">
                  <c:v>14.671875</c:v>
                </c:pt>
                <c:pt idx="599">
                  <c:v>14.6796875</c:v>
                </c:pt>
                <c:pt idx="600">
                  <c:v>14.6875</c:v>
                </c:pt>
                <c:pt idx="601">
                  <c:v>14.6953125</c:v>
                </c:pt>
                <c:pt idx="602">
                  <c:v>14.703125</c:v>
                </c:pt>
                <c:pt idx="603">
                  <c:v>14.7109375</c:v>
                </c:pt>
                <c:pt idx="604">
                  <c:v>14.71875</c:v>
                </c:pt>
                <c:pt idx="605">
                  <c:v>14.7265625</c:v>
                </c:pt>
                <c:pt idx="606">
                  <c:v>14.734375</c:v>
                </c:pt>
                <c:pt idx="607">
                  <c:v>14.7421875</c:v>
                </c:pt>
                <c:pt idx="608">
                  <c:v>14.75</c:v>
                </c:pt>
                <c:pt idx="609">
                  <c:v>14.7578125</c:v>
                </c:pt>
                <c:pt idx="610">
                  <c:v>14.765625</c:v>
                </c:pt>
                <c:pt idx="611">
                  <c:v>14.7734375</c:v>
                </c:pt>
                <c:pt idx="612">
                  <c:v>14.78125</c:v>
                </c:pt>
                <c:pt idx="613">
                  <c:v>14.7890625</c:v>
                </c:pt>
                <c:pt idx="614">
                  <c:v>14.796875</c:v>
                </c:pt>
                <c:pt idx="615">
                  <c:v>14.8046875</c:v>
                </c:pt>
                <c:pt idx="616">
                  <c:v>14.8125</c:v>
                </c:pt>
                <c:pt idx="617">
                  <c:v>14.8203125</c:v>
                </c:pt>
                <c:pt idx="618">
                  <c:v>14.828125</c:v>
                </c:pt>
                <c:pt idx="619">
                  <c:v>14.8359375</c:v>
                </c:pt>
                <c:pt idx="620">
                  <c:v>14.84375</c:v>
                </c:pt>
                <c:pt idx="621">
                  <c:v>14.8515625</c:v>
                </c:pt>
                <c:pt idx="622">
                  <c:v>14.859375</c:v>
                </c:pt>
                <c:pt idx="623">
                  <c:v>14.8671875</c:v>
                </c:pt>
                <c:pt idx="624">
                  <c:v>14.875</c:v>
                </c:pt>
                <c:pt idx="625">
                  <c:v>14.8828125</c:v>
                </c:pt>
                <c:pt idx="626">
                  <c:v>14.890625</c:v>
                </c:pt>
                <c:pt idx="627">
                  <c:v>14.8984375</c:v>
                </c:pt>
                <c:pt idx="628">
                  <c:v>14.90625</c:v>
                </c:pt>
                <c:pt idx="629">
                  <c:v>14.9140625</c:v>
                </c:pt>
                <c:pt idx="630">
                  <c:v>14.921875</c:v>
                </c:pt>
                <c:pt idx="631">
                  <c:v>14.9296875</c:v>
                </c:pt>
                <c:pt idx="632">
                  <c:v>14.9375</c:v>
                </c:pt>
                <c:pt idx="633">
                  <c:v>14.9453125</c:v>
                </c:pt>
                <c:pt idx="634">
                  <c:v>14.953125</c:v>
                </c:pt>
                <c:pt idx="635">
                  <c:v>14.9609375</c:v>
                </c:pt>
                <c:pt idx="636">
                  <c:v>14.96875</c:v>
                </c:pt>
                <c:pt idx="637">
                  <c:v>14.9765625</c:v>
                </c:pt>
                <c:pt idx="638">
                  <c:v>14.984375</c:v>
                </c:pt>
                <c:pt idx="639">
                  <c:v>14.9921875</c:v>
                </c:pt>
                <c:pt idx="640">
                  <c:v>15</c:v>
                </c:pt>
                <c:pt idx="641">
                  <c:v>15.0078125</c:v>
                </c:pt>
                <c:pt idx="642">
                  <c:v>15.015625</c:v>
                </c:pt>
                <c:pt idx="643">
                  <c:v>15.0234375</c:v>
                </c:pt>
                <c:pt idx="644">
                  <c:v>15.03125</c:v>
                </c:pt>
                <c:pt idx="645">
                  <c:v>15.0390625</c:v>
                </c:pt>
                <c:pt idx="646">
                  <c:v>15.046875</c:v>
                </c:pt>
                <c:pt idx="647">
                  <c:v>15.0546875</c:v>
                </c:pt>
                <c:pt idx="648">
                  <c:v>15.0625</c:v>
                </c:pt>
                <c:pt idx="649">
                  <c:v>15.0703125</c:v>
                </c:pt>
                <c:pt idx="650">
                  <c:v>15.078125</c:v>
                </c:pt>
                <c:pt idx="651">
                  <c:v>15.0859375</c:v>
                </c:pt>
                <c:pt idx="652">
                  <c:v>15.09375</c:v>
                </c:pt>
                <c:pt idx="653">
                  <c:v>15.1015625</c:v>
                </c:pt>
                <c:pt idx="654">
                  <c:v>15.109375</c:v>
                </c:pt>
                <c:pt idx="655">
                  <c:v>15.1171875</c:v>
                </c:pt>
                <c:pt idx="656">
                  <c:v>15.125</c:v>
                </c:pt>
                <c:pt idx="657">
                  <c:v>15.1328125</c:v>
                </c:pt>
                <c:pt idx="658">
                  <c:v>15.140625</c:v>
                </c:pt>
                <c:pt idx="659">
                  <c:v>15.1484375</c:v>
                </c:pt>
                <c:pt idx="660">
                  <c:v>15.15625</c:v>
                </c:pt>
                <c:pt idx="661">
                  <c:v>15.1640625</c:v>
                </c:pt>
                <c:pt idx="662">
                  <c:v>15.171875</c:v>
                </c:pt>
                <c:pt idx="663">
                  <c:v>15.1796875</c:v>
                </c:pt>
                <c:pt idx="664">
                  <c:v>15.1875</c:v>
                </c:pt>
                <c:pt idx="665">
                  <c:v>15.1953125</c:v>
                </c:pt>
                <c:pt idx="666">
                  <c:v>15.203125</c:v>
                </c:pt>
                <c:pt idx="667">
                  <c:v>15.2109375</c:v>
                </c:pt>
                <c:pt idx="668">
                  <c:v>15.21875</c:v>
                </c:pt>
                <c:pt idx="669">
                  <c:v>15.2265625</c:v>
                </c:pt>
                <c:pt idx="670">
                  <c:v>15.234375</c:v>
                </c:pt>
                <c:pt idx="671">
                  <c:v>15.2421875</c:v>
                </c:pt>
                <c:pt idx="672">
                  <c:v>15.25</c:v>
                </c:pt>
                <c:pt idx="673">
                  <c:v>15.2578125</c:v>
                </c:pt>
                <c:pt idx="674">
                  <c:v>15.265625</c:v>
                </c:pt>
                <c:pt idx="675">
                  <c:v>15.2734375</c:v>
                </c:pt>
                <c:pt idx="676">
                  <c:v>15.28125</c:v>
                </c:pt>
                <c:pt idx="677">
                  <c:v>15.2890625</c:v>
                </c:pt>
                <c:pt idx="678">
                  <c:v>15.296875</c:v>
                </c:pt>
                <c:pt idx="679">
                  <c:v>15.3046875</c:v>
                </c:pt>
                <c:pt idx="680">
                  <c:v>15.3125</c:v>
                </c:pt>
                <c:pt idx="681">
                  <c:v>15.3203125</c:v>
                </c:pt>
                <c:pt idx="682">
                  <c:v>15.328125</c:v>
                </c:pt>
                <c:pt idx="683">
                  <c:v>15.3359375</c:v>
                </c:pt>
                <c:pt idx="684">
                  <c:v>15.34375</c:v>
                </c:pt>
                <c:pt idx="685">
                  <c:v>15.3515625</c:v>
                </c:pt>
                <c:pt idx="686">
                  <c:v>15.359375</c:v>
                </c:pt>
                <c:pt idx="687">
                  <c:v>15.3671875</c:v>
                </c:pt>
                <c:pt idx="688">
                  <c:v>15.375</c:v>
                </c:pt>
                <c:pt idx="689">
                  <c:v>15.3828125</c:v>
                </c:pt>
                <c:pt idx="690">
                  <c:v>15.390625</c:v>
                </c:pt>
                <c:pt idx="691">
                  <c:v>15.3984375</c:v>
                </c:pt>
                <c:pt idx="692">
                  <c:v>15.40625</c:v>
                </c:pt>
                <c:pt idx="693">
                  <c:v>15.4140625</c:v>
                </c:pt>
                <c:pt idx="694">
                  <c:v>15.421875</c:v>
                </c:pt>
                <c:pt idx="695">
                  <c:v>15.4296875</c:v>
                </c:pt>
                <c:pt idx="696">
                  <c:v>15.4375</c:v>
                </c:pt>
                <c:pt idx="697">
                  <c:v>15.4453125</c:v>
                </c:pt>
                <c:pt idx="698">
                  <c:v>15.453125</c:v>
                </c:pt>
                <c:pt idx="699">
                  <c:v>15.4609375</c:v>
                </c:pt>
                <c:pt idx="700">
                  <c:v>15.46875</c:v>
                </c:pt>
                <c:pt idx="701">
                  <c:v>15.4765625</c:v>
                </c:pt>
                <c:pt idx="702">
                  <c:v>15.484375</c:v>
                </c:pt>
                <c:pt idx="703">
                  <c:v>15.4921875</c:v>
                </c:pt>
                <c:pt idx="704">
                  <c:v>15.5</c:v>
                </c:pt>
                <c:pt idx="705">
                  <c:v>15.5078125</c:v>
                </c:pt>
                <c:pt idx="706">
                  <c:v>15.515625</c:v>
                </c:pt>
                <c:pt idx="707">
                  <c:v>15.5234375</c:v>
                </c:pt>
                <c:pt idx="708">
                  <c:v>15.53125</c:v>
                </c:pt>
                <c:pt idx="709">
                  <c:v>15.5390625</c:v>
                </c:pt>
                <c:pt idx="710">
                  <c:v>15.546875</c:v>
                </c:pt>
                <c:pt idx="711">
                  <c:v>15.5546875</c:v>
                </c:pt>
                <c:pt idx="712">
                  <c:v>15.5625</c:v>
                </c:pt>
                <c:pt idx="713">
                  <c:v>15.5703125</c:v>
                </c:pt>
                <c:pt idx="714">
                  <c:v>15.578125</c:v>
                </c:pt>
                <c:pt idx="715">
                  <c:v>15.5859375</c:v>
                </c:pt>
                <c:pt idx="716">
                  <c:v>15.59375</c:v>
                </c:pt>
                <c:pt idx="717">
                  <c:v>15.6015625</c:v>
                </c:pt>
                <c:pt idx="718">
                  <c:v>15.609375</c:v>
                </c:pt>
                <c:pt idx="719">
                  <c:v>15.6171875</c:v>
                </c:pt>
                <c:pt idx="720">
                  <c:v>15.625</c:v>
                </c:pt>
                <c:pt idx="721">
                  <c:v>15.6328125</c:v>
                </c:pt>
                <c:pt idx="722">
                  <c:v>15.640625</c:v>
                </c:pt>
                <c:pt idx="723">
                  <c:v>15.6484375</c:v>
                </c:pt>
                <c:pt idx="724">
                  <c:v>15.65625</c:v>
                </c:pt>
                <c:pt idx="725">
                  <c:v>15.6640625</c:v>
                </c:pt>
                <c:pt idx="726">
                  <c:v>15.671875</c:v>
                </c:pt>
                <c:pt idx="727">
                  <c:v>15.6796875</c:v>
                </c:pt>
                <c:pt idx="728">
                  <c:v>15.6875</c:v>
                </c:pt>
                <c:pt idx="729">
                  <c:v>15.6953125</c:v>
                </c:pt>
                <c:pt idx="730">
                  <c:v>15.703125</c:v>
                </c:pt>
                <c:pt idx="731">
                  <c:v>15.7109375</c:v>
                </c:pt>
                <c:pt idx="732">
                  <c:v>15.71875</c:v>
                </c:pt>
                <c:pt idx="733">
                  <c:v>15.7265625</c:v>
                </c:pt>
                <c:pt idx="734">
                  <c:v>15.734375</c:v>
                </c:pt>
                <c:pt idx="735">
                  <c:v>15.7421875</c:v>
                </c:pt>
                <c:pt idx="736">
                  <c:v>15.75</c:v>
                </c:pt>
                <c:pt idx="737">
                  <c:v>15.7578125</c:v>
                </c:pt>
                <c:pt idx="738">
                  <c:v>15.765625</c:v>
                </c:pt>
                <c:pt idx="739">
                  <c:v>15.7734375</c:v>
                </c:pt>
                <c:pt idx="740">
                  <c:v>15.78125</c:v>
                </c:pt>
                <c:pt idx="741">
                  <c:v>15.7890625</c:v>
                </c:pt>
                <c:pt idx="742">
                  <c:v>15.796875</c:v>
                </c:pt>
                <c:pt idx="743">
                  <c:v>15.8046875</c:v>
                </c:pt>
                <c:pt idx="744">
                  <c:v>15.8125</c:v>
                </c:pt>
                <c:pt idx="745">
                  <c:v>15.8203125</c:v>
                </c:pt>
                <c:pt idx="746">
                  <c:v>15.828125</c:v>
                </c:pt>
                <c:pt idx="747">
                  <c:v>15.8359375</c:v>
                </c:pt>
                <c:pt idx="748">
                  <c:v>15.84375</c:v>
                </c:pt>
                <c:pt idx="749">
                  <c:v>15.8515625</c:v>
                </c:pt>
                <c:pt idx="750">
                  <c:v>15.859375</c:v>
                </c:pt>
                <c:pt idx="751">
                  <c:v>15.8671875</c:v>
                </c:pt>
                <c:pt idx="752">
                  <c:v>15.875</c:v>
                </c:pt>
                <c:pt idx="753">
                  <c:v>15.8828125</c:v>
                </c:pt>
                <c:pt idx="754">
                  <c:v>15.890625</c:v>
                </c:pt>
                <c:pt idx="755">
                  <c:v>15.8984375</c:v>
                </c:pt>
                <c:pt idx="756">
                  <c:v>15.90625</c:v>
                </c:pt>
                <c:pt idx="757">
                  <c:v>15.9140625</c:v>
                </c:pt>
                <c:pt idx="758">
                  <c:v>15.921875</c:v>
                </c:pt>
                <c:pt idx="759">
                  <c:v>15.9296875</c:v>
                </c:pt>
                <c:pt idx="760">
                  <c:v>15.9375</c:v>
                </c:pt>
                <c:pt idx="761">
                  <c:v>15.9453125</c:v>
                </c:pt>
                <c:pt idx="762">
                  <c:v>15.953125</c:v>
                </c:pt>
                <c:pt idx="763">
                  <c:v>15.9609375</c:v>
                </c:pt>
                <c:pt idx="764">
                  <c:v>15.96875</c:v>
                </c:pt>
                <c:pt idx="765">
                  <c:v>15.9765625</c:v>
                </c:pt>
                <c:pt idx="766">
                  <c:v>15.984375</c:v>
                </c:pt>
                <c:pt idx="767">
                  <c:v>15.9921875</c:v>
                </c:pt>
                <c:pt idx="768">
                  <c:v>16</c:v>
                </c:pt>
                <c:pt idx="769">
                  <c:v>16.0078125</c:v>
                </c:pt>
                <c:pt idx="770">
                  <c:v>16.015625</c:v>
                </c:pt>
                <c:pt idx="771">
                  <c:v>16.0234375</c:v>
                </c:pt>
                <c:pt idx="772">
                  <c:v>16.03125</c:v>
                </c:pt>
                <c:pt idx="773">
                  <c:v>16.0390625</c:v>
                </c:pt>
                <c:pt idx="774">
                  <c:v>16.046875</c:v>
                </c:pt>
                <c:pt idx="775">
                  <c:v>16.0546875</c:v>
                </c:pt>
                <c:pt idx="776">
                  <c:v>16.0625</c:v>
                </c:pt>
                <c:pt idx="777">
                  <c:v>16.0703125</c:v>
                </c:pt>
                <c:pt idx="778">
                  <c:v>16.078125</c:v>
                </c:pt>
                <c:pt idx="779">
                  <c:v>16.0859375</c:v>
                </c:pt>
                <c:pt idx="780">
                  <c:v>16.09375</c:v>
                </c:pt>
                <c:pt idx="781">
                  <c:v>16.1015625</c:v>
                </c:pt>
                <c:pt idx="782">
                  <c:v>16.109375</c:v>
                </c:pt>
                <c:pt idx="783">
                  <c:v>16.1171875</c:v>
                </c:pt>
                <c:pt idx="784">
                  <c:v>16.125</c:v>
                </c:pt>
                <c:pt idx="785">
                  <c:v>16.1328125</c:v>
                </c:pt>
                <c:pt idx="786">
                  <c:v>16.140625</c:v>
                </c:pt>
                <c:pt idx="787">
                  <c:v>16.1484375</c:v>
                </c:pt>
                <c:pt idx="788">
                  <c:v>16.15625</c:v>
                </c:pt>
                <c:pt idx="789">
                  <c:v>16.1640625</c:v>
                </c:pt>
                <c:pt idx="790">
                  <c:v>16.171875</c:v>
                </c:pt>
                <c:pt idx="791">
                  <c:v>16.1796875</c:v>
                </c:pt>
                <c:pt idx="792">
                  <c:v>16.1875</c:v>
                </c:pt>
                <c:pt idx="793">
                  <c:v>16.1953125</c:v>
                </c:pt>
                <c:pt idx="794">
                  <c:v>16.203125</c:v>
                </c:pt>
                <c:pt idx="795">
                  <c:v>16.2109375</c:v>
                </c:pt>
                <c:pt idx="796">
                  <c:v>16.21875</c:v>
                </c:pt>
                <c:pt idx="797">
                  <c:v>16.2265625</c:v>
                </c:pt>
                <c:pt idx="798">
                  <c:v>16.234375</c:v>
                </c:pt>
                <c:pt idx="799">
                  <c:v>16.2421875</c:v>
                </c:pt>
                <c:pt idx="800">
                  <c:v>16.25</c:v>
                </c:pt>
                <c:pt idx="801">
                  <c:v>16.2578125</c:v>
                </c:pt>
                <c:pt idx="802">
                  <c:v>16.265625</c:v>
                </c:pt>
                <c:pt idx="803">
                  <c:v>16.2734375</c:v>
                </c:pt>
                <c:pt idx="804">
                  <c:v>16.28125</c:v>
                </c:pt>
                <c:pt idx="805">
                  <c:v>16.2890625</c:v>
                </c:pt>
                <c:pt idx="806">
                  <c:v>16.296875</c:v>
                </c:pt>
                <c:pt idx="807">
                  <c:v>16.3046875</c:v>
                </c:pt>
                <c:pt idx="808">
                  <c:v>16.3125</c:v>
                </c:pt>
                <c:pt idx="809">
                  <c:v>16.3203125</c:v>
                </c:pt>
                <c:pt idx="810">
                  <c:v>16.328125</c:v>
                </c:pt>
                <c:pt idx="811">
                  <c:v>16.3359375</c:v>
                </c:pt>
                <c:pt idx="812">
                  <c:v>16.34375</c:v>
                </c:pt>
                <c:pt idx="813">
                  <c:v>16.3515625</c:v>
                </c:pt>
                <c:pt idx="814">
                  <c:v>16.359375</c:v>
                </c:pt>
                <c:pt idx="815">
                  <c:v>16.3671875</c:v>
                </c:pt>
                <c:pt idx="816">
                  <c:v>16.375</c:v>
                </c:pt>
                <c:pt idx="817">
                  <c:v>16.3828125</c:v>
                </c:pt>
                <c:pt idx="818">
                  <c:v>16.390625</c:v>
                </c:pt>
                <c:pt idx="819">
                  <c:v>16.3984375</c:v>
                </c:pt>
                <c:pt idx="820">
                  <c:v>16.40625</c:v>
                </c:pt>
                <c:pt idx="821">
                  <c:v>16.4140625</c:v>
                </c:pt>
                <c:pt idx="822">
                  <c:v>16.421875</c:v>
                </c:pt>
                <c:pt idx="823">
                  <c:v>16.4296875</c:v>
                </c:pt>
                <c:pt idx="824">
                  <c:v>16.4375</c:v>
                </c:pt>
                <c:pt idx="825">
                  <c:v>16.4453125</c:v>
                </c:pt>
                <c:pt idx="826">
                  <c:v>16.453125</c:v>
                </c:pt>
                <c:pt idx="827">
                  <c:v>16.4609375</c:v>
                </c:pt>
                <c:pt idx="828">
                  <c:v>16.46875</c:v>
                </c:pt>
                <c:pt idx="829">
                  <c:v>16.4765625</c:v>
                </c:pt>
                <c:pt idx="830">
                  <c:v>16.484375</c:v>
                </c:pt>
                <c:pt idx="831">
                  <c:v>16.4921875</c:v>
                </c:pt>
                <c:pt idx="832">
                  <c:v>16.5</c:v>
                </c:pt>
                <c:pt idx="833">
                  <c:v>16.5078125</c:v>
                </c:pt>
                <c:pt idx="834">
                  <c:v>16.515625</c:v>
                </c:pt>
                <c:pt idx="835">
                  <c:v>16.5234375</c:v>
                </c:pt>
                <c:pt idx="836">
                  <c:v>16.53125</c:v>
                </c:pt>
                <c:pt idx="837">
                  <c:v>16.5390625</c:v>
                </c:pt>
                <c:pt idx="838">
                  <c:v>16.546875</c:v>
                </c:pt>
                <c:pt idx="839">
                  <c:v>16.5546875</c:v>
                </c:pt>
                <c:pt idx="840">
                  <c:v>16.5625</c:v>
                </c:pt>
                <c:pt idx="841">
                  <c:v>16.5703125</c:v>
                </c:pt>
                <c:pt idx="842">
                  <c:v>16.578125</c:v>
                </c:pt>
                <c:pt idx="843">
                  <c:v>16.5859375</c:v>
                </c:pt>
                <c:pt idx="844">
                  <c:v>16.59375</c:v>
                </c:pt>
                <c:pt idx="845">
                  <c:v>16.6015625</c:v>
                </c:pt>
                <c:pt idx="846">
                  <c:v>16.609375</c:v>
                </c:pt>
                <c:pt idx="847">
                  <c:v>16.6171875</c:v>
                </c:pt>
                <c:pt idx="848">
                  <c:v>16.625</c:v>
                </c:pt>
                <c:pt idx="849">
                  <c:v>16.6328125</c:v>
                </c:pt>
                <c:pt idx="850">
                  <c:v>16.640625</c:v>
                </c:pt>
                <c:pt idx="851">
                  <c:v>16.6484375</c:v>
                </c:pt>
                <c:pt idx="852">
                  <c:v>16.65625</c:v>
                </c:pt>
                <c:pt idx="853">
                  <c:v>16.6640625</c:v>
                </c:pt>
                <c:pt idx="854">
                  <c:v>16.671875</c:v>
                </c:pt>
                <c:pt idx="855">
                  <c:v>16.6796875</c:v>
                </c:pt>
                <c:pt idx="856">
                  <c:v>16.6875</c:v>
                </c:pt>
                <c:pt idx="857">
                  <c:v>16.6953125</c:v>
                </c:pt>
                <c:pt idx="858">
                  <c:v>16.703125</c:v>
                </c:pt>
                <c:pt idx="859">
                  <c:v>16.7109375</c:v>
                </c:pt>
                <c:pt idx="860">
                  <c:v>16.71875</c:v>
                </c:pt>
                <c:pt idx="861">
                  <c:v>16.7265625</c:v>
                </c:pt>
                <c:pt idx="862">
                  <c:v>16.734375</c:v>
                </c:pt>
                <c:pt idx="863">
                  <c:v>16.7421875</c:v>
                </c:pt>
                <c:pt idx="864">
                  <c:v>16.75</c:v>
                </c:pt>
                <c:pt idx="865">
                  <c:v>16.7578125</c:v>
                </c:pt>
                <c:pt idx="866">
                  <c:v>16.765625</c:v>
                </c:pt>
                <c:pt idx="867">
                  <c:v>16.7734375</c:v>
                </c:pt>
                <c:pt idx="868">
                  <c:v>16.78125</c:v>
                </c:pt>
                <c:pt idx="869">
                  <c:v>16.7890625</c:v>
                </c:pt>
                <c:pt idx="870">
                  <c:v>16.796875</c:v>
                </c:pt>
                <c:pt idx="871">
                  <c:v>16.8046875</c:v>
                </c:pt>
                <c:pt idx="872">
                  <c:v>16.8125</c:v>
                </c:pt>
                <c:pt idx="873">
                  <c:v>16.8203125</c:v>
                </c:pt>
                <c:pt idx="874">
                  <c:v>16.828125</c:v>
                </c:pt>
                <c:pt idx="875">
                  <c:v>16.8359375</c:v>
                </c:pt>
                <c:pt idx="876">
                  <c:v>16.84375</c:v>
                </c:pt>
                <c:pt idx="877">
                  <c:v>16.8515625</c:v>
                </c:pt>
                <c:pt idx="878">
                  <c:v>16.859375</c:v>
                </c:pt>
                <c:pt idx="879">
                  <c:v>16.8671875</c:v>
                </c:pt>
                <c:pt idx="880">
                  <c:v>16.875</c:v>
                </c:pt>
                <c:pt idx="881">
                  <c:v>16.8828125</c:v>
                </c:pt>
                <c:pt idx="882">
                  <c:v>16.890625</c:v>
                </c:pt>
                <c:pt idx="883">
                  <c:v>16.8984375</c:v>
                </c:pt>
                <c:pt idx="884">
                  <c:v>16.90625</c:v>
                </c:pt>
                <c:pt idx="885">
                  <c:v>16.9140625</c:v>
                </c:pt>
                <c:pt idx="886">
                  <c:v>16.921875</c:v>
                </c:pt>
                <c:pt idx="887">
                  <c:v>16.9296875</c:v>
                </c:pt>
                <c:pt idx="888">
                  <c:v>16.9375</c:v>
                </c:pt>
                <c:pt idx="889">
                  <c:v>16.9453125</c:v>
                </c:pt>
                <c:pt idx="890">
                  <c:v>16.953125</c:v>
                </c:pt>
                <c:pt idx="891">
                  <c:v>16.9609375</c:v>
                </c:pt>
                <c:pt idx="892">
                  <c:v>16.96875</c:v>
                </c:pt>
                <c:pt idx="893">
                  <c:v>16.9765625</c:v>
                </c:pt>
                <c:pt idx="894">
                  <c:v>16.984375</c:v>
                </c:pt>
              </c:numCache>
            </c:numRef>
          </c:cat>
          <c:val>
            <c:numRef>
              <c:f>Feuil1!$B$1282:$B$2176</c:f>
              <c:numCache>
                <c:formatCode>General</c:formatCode>
                <c:ptCount val="895"/>
                <c:pt idx="0">
                  <c:v>31.424643087910201</c:v>
                </c:pt>
                <c:pt idx="1">
                  <c:v>31.4570770153931</c:v>
                </c:pt>
                <c:pt idx="2">
                  <c:v>32.2047665757663</c:v>
                </c:pt>
                <c:pt idx="3">
                  <c:v>34.136002235922497</c:v>
                </c:pt>
                <c:pt idx="4">
                  <c:v>33.037812463135097</c:v>
                </c:pt>
                <c:pt idx="5">
                  <c:v>30.8501188859208</c:v>
                </c:pt>
                <c:pt idx="6">
                  <c:v>30.894166893606201</c:v>
                </c:pt>
                <c:pt idx="7">
                  <c:v>30.712846940923001</c:v>
                </c:pt>
                <c:pt idx="8">
                  <c:v>30.462130865256299</c:v>
                </c:pt>
                <c:pt idx="9">
                  <c:v>34.601068319393796</c:v>
                </c:pt>
                <c:pt idx="10">
                  <c:v>35.473737171567798</c:v>
                </c:pt>
                <c:pt idx="11">
                  <c:v>34.643513967857203</c:v>
                </c:pt>
                <c:pt idx="12">
                  <c:v>37.212900637615</c:v>
                </c:pt>
                <c:pt idx="13">
                  <c:v>39.882610459025699</c:v>
                </c:pt>
                <c:pt idx="14">
                  <c:v>39.125251240096802</c:v>
                </c:pt>
                <c:pt idx="15">
                  <c:v>37.150611281969297</c:v>
                </c:pt>
                <c:pt idx="16">
                  <c:v>37.215822675508498</c:v>
                </c:pt>
                <c:pt idx="17">
                  <c:v>39.560703856283297</c:v>
                </c:pt>
                <c:pt idx="18">
                  <c:v>40.4868645785876</c:v>
                </c:pt>
                <c:pt idx="19">
                  <c:v>40.568107051139599</c:v>
                </c:pt>
                <c:pt idx="20">
                  <c:v>39.132399743823498</c:v>
                </c:pt>
                <c:pt idx="21">
                  <c:v>34.109997947276597</c:v>
                </c:pt>
                <c:pt idx="22">
                  <c:v>31.854183455650698</c:v>
                </c:pt>
                <c:pt idx="23">
                  <c:v>31.378101087558701</c:v>
                </c:pt>
                <c:pt idx="24">
                  <c:v>27.524040971476602</c:v>
                </c:pt>
                <c:pt idx="25">
                  <c:v>23.6974030295418</c:v>
                </c:pt>
                <c:pt idx="26">
                  <c:v>23.492678563263102</c:v>
                </c:pt>
                <c:pt idx="27">
                  <c:v>23.762384024200301</c:v>
                </c:pt>
                <c:pt idx="28">
                  <c:v>22.887503331963199</c:v>
                </c:pt>
                <c:pt idx="29">
                  <c:v>17.001293806243101</c:v>
                </c:pt>
                <c:pt idx="30">
                  <c:v>13.8286908677442</c:v>
                </c:pt>
                <c:pt idx="31">
                  <c:v>13.1246087722184</c:v>
                </c:pt>
                <c:pt idx="32">
                  <c:v>13.029991500086901</c:v>
                </c:pt>
                <c:pt idx="33">
                  <c:v>12.635191821866499</c:v>
                </c:pt>
                <c:pt idx="34">
                  <c:v>11.7514048184161</c:v>
                </c:pt>
                <c:pt idx="35">
                  <c:v>10.475766750329599</c:v>
                </c:pt>
                <c:pt idx="36">
                  <c:v>8.9744288342544696</c:v>
                </c:pt>
                <c:pt idx="37">
                  <c:v>7.4036385682728998</c:v>
                </c:pt>
                <c:pt idx="38">
                  <c:v>5.8855109332937801</c:v>
                </c:pt>
                <c:pt idx="39">
                  <c:v>4.5044712983349804</c:v>
                </c:pt>
                <c:pt idx="40">
                  <c:v>3.3117484934357302</c:v>
                </c:pt>
                <c:pt idx="41">
                  <c:v>2.3330774587203198</c:v>
                </c:pt>
                <c:pt idx="42">
                  <c:v>1.5778778877631801</c:v>
                </c:pt>
                <c:pt idx="43">
                  <c:v>1.0484375973167399</c:v>
                </c:pt>
                <c:pt idx="44">
                  <c:v>2.4295374903620299</c:v>
                </c:pt>
                <c:pt idx="45">
                  <c:v>12.4512329174791</c:v>
                </c:pt>
                <c:pt idx="46">
                  <c:v>14.2282552828493</c:v>
                </c:pt>
                <c:pt idx="47">
                  <c:v>14.5617363123825</c:v>
                </c:pt>
                <c:pt idx="48">
                  <c:v>14.7131257583249</c:v>
                </c:pt>
                <c:pt idx="49">
                  <c:v>14.7892215259225</c:v>
                </c:pt>
                <c:pt idx="50">
                  <c:v>15.0147325420795</c:v>
                </c:pt>
                <c:pt idx="51">
                  <c:v>16.407227875678199</c:v>
                </c:pt>
                <c:pt idx="52">
                  <c:v>18.1369795904657</c:v>
                </c:pt>
                <c:pt idx="53">
                  <c:v>18.5755272034881</c:v>
                </c:pt>
                <c:pt idx="54">
                  <c:v>20.433003813981099</c:v>
                </c:pt>
                <c:pt idx="55">
                  <c:v>27.638625675167098</c:v>
                </c:pt>
                <c:pt idx="56">
                  <c:v>33.301095681491297</c:v>
                </c:pt>
                <c:pt idx="57">
                  <c:v>32.476862177184401</c:v>
                </c:pt>
                <c:pt idx="58">
                  <c:v>34.601904269149003</c:v>
                </c:pt>
                <c:pt idx="59">
                  <c:v>36.716346945139399</c:v>
                </c:pt>
                <c:pt idx="60">
                  <c:v>40.023550931737901</c:v>
                </c:pt>
                <c:pt idx="61">
                  <c:v>42.938168068154098</c:v>
                </c:pt>
                <c:pt idx="62">
                  <c:v>43.422014272159302</c:v>
                </c:pt>
                <c:pt idx="63">
                  <c:v>43.180001081285702</c:v>
                </c:pt>
                <c:pt idx="64">
                  <c:v>42.851975096369401</c:v>
                </c:pt>
                <c:pt idx="65">
                  <c:v>43.972509346352297</c:v>
                </c:pt>
                <c:pt idx="66">
                  <c:v>48.336818325821703</c:v>
                </c:pt>
                <c:pt idx="67">
                  <c:v>53.967916469487598</c:v>
                </c:pt>
                <c:pt idx="68">
                  <c:v>55.621811728242101</c:v>
                </c:pt>
                <c:pt idx="69">
                  <c:v>64.083809263414807</c:v>
                </c:pt>
                <c:pt idx="70">
                  <c:v>64.565701656417701</c:v>
                </c:pt>
                <c:pt idx="71">
                  <c:v>65.850026448224199</c:v>
                </c:pt>
                <c:pt idx="72">
                  <c:v>68.122648909143393</c:v>
                </c:pt>
                <c:pt idx="73">
                  <c:v>67.065832718234802</c:v>
                </c:pt>
                <c:pt idx="74">
                  <c:v>67.221206940303105</c:v>
                </c:pt>
                <c:pt idx="75">
                  <c:v>67.486102512594002</c:v>
                </c:pt>
                <c:pt idx="76">
                  <c:v>69.611803943145105</c:v>
                </c:pt>
                <c:pt idx="77">
                  <c:v>71.576624082581702</c:v>
                </c:pt>
                <c:pt idx="78">
                  <c:v>68.705918456274901</c:v>
                </c:pt>
                <c:pt idx="79">
                  <c:v>61.695024050278803</c:v>
                </c:pt>
                <c:pt idx="80">
                  <c:v>57.155406287643601</c:v>
                </c:pt>
                <c:pt idx="81">
                  <c:v>46.839882874634398</c:v>
                </c:pt>
                <c:pt idx="82">
                  <c:v>45.344875530315498</c:v>
                </c:pt>
                <c:pt idx="83">
                  <c:v>43.336813277001298</c:v>
                </c:pt>
                <c:pt idx="84">
                  <c:v>39.040453424631501</c:v>
                </c:pt>
                <c:pt idx="85">
                  <c:v>38.774809930123801</c:v>
                </c:pt>
                <c:pt idx="86">
                  <c:v>38.855855013629998</c:v>
                </c:pt>
                <c:pt idx="87">
                  <c:v>41.637008626356902</c:v>
                </c:pt>
                <c:pt idx="88">
                  <c:v>39.110748321095897</c:v>
                </c:pt>
                <c:pt idx="89">
                  <c:v>34.072934579766901</c:v>
                </c:pt>
                <c:pt idx="90">
                  <c:v>32.783891264677301</c:v>
                </c:pt>
                <c:pt idx="91">
                  <c:v>32.8551825694733</c:v>
                </c:pt>
                <c:pt idx="92">
                  <c:v>32.935079402670098</c:v>
                </c:pt>
                <c:pt idx="93">
                  <c:v>33.053913349379599</c:v>
                </c:pt>
                <c:pt idx="94">
                  <c:v>32.702726379304202</c:v>
                </c:pt>
                <c:pt idx="95">
                  <c:v>30.760862487189499</c:v>
                </c:pt>
                <c:pt idx="96">
                  <c:v>27.638704029466599</c:v>
                </c:pt>
                <c:pt idx="97">
                  <c:v>26.630394894269902</c:v>
                </c:pt>
                <c:pt idx="98">
                  <c:v>25.259158854654899</c:v>
                </c:pt>
                <c:pt idx="99">
                  <c:v>18.955761696895699</c:v>
                </c:pt>
                <c:pt idx="100">
                  <c:v>16.813505859554699</c:v>
                </c:pt>
                <c:pt idx="101">
                  <c:v>22.606181199805199</c:v>
                </c:pt>
                <c:pt idx="102">
                  <c:v>23.5934698055597</c:v>
                </c:pt>
                <c:pt idx="103">
                  <c:v>23.545926619944201</c:v>
                </c:pt>
                <c:pt idx="104">
                  <c:v>24.394900200231501</c:v>
                </c:pt>
                <c:pt idx="105">
                  <c:v>24.5884718914747</c:v>
                </c:pt>
                <c:pt idx="106">
                  <c:v>25.917663970213699</c:v>
                </c:pt>
                <c:pt idx="107">
                  <c:v>25.6510693427328</c:v>
                </c:pt>
                <c:pt idx="108">
                  <c:v>25.847505289829201</c:v>
                </c:pt>
                <c:pt idx="109">
                  <c:v>28.577554228658201</c:v>
                </c:pt>
                <c:pt idx="110">
                  <c:v>29.719770802226801</c:v>
                </c:pt>
                <c:pt idx="111">
                  <c:v>29.845519361606101</c:v>
                </c:pt>
                <c:pt idx="112">
                  <c:v>29.080350600927101</c:v>
                </c:pt>
                <c:pt idx="113">
                  <c:v>24.5684351656692</c:v>
                </c:pt>
                <c:pt idx="114">
                  <c:v>24.450497903634499</c:v>
                </c:pt>
                <c:pt idx="115">
                  <c:v>24.493262309738199</c:v>
                </c:pt>
                <c:pt idx="116">
                  <c:v>23.1232272984976</c:v>
                </c:pt>
                <c:pt idx="117">
                  <c:v>22.6688622077064</c:v>
                </c:pt>
                <c:pt idx="118">
                  <c:v>22.609767010330501</c:v>
                </c:pt>
                <c:pt idx="119">
                  <c:v>22.928535490879</c:v>
                </c:pt>
                <c:pt idx="120">
                  <c:v>24.247604129510702</c:v>
                </c:pt>
                <c:pt idx="121">
                  <c:v>21.883541940033101</c:v>
                </c:pt>
                <c:pt idx="122">
                  <c:v>25.779407512202699</c:v>
                </c:pt>
                <c:pt idx="123">
                  <c:v>29.719963189834999</c:v>
                </c:pt>
                <c:pt idx="124">
                  <c:v>34.728838679286397</c:v>
                </c:pt>
                <c:pt idx="125">
                  <c:v>38.371952430929802</c:v>
                </c:pt>
                <c:pt idx="126">
                  <c:v>38.480184258618401</c:v>
                </c:pt>
                <c:pt idx="127">
                  <c:v>38.759915738642498</c:v>
                </c:pt>
                <c:pt idx="128">
                  <c:v>40.959997841329702</c:v>
                </c:pt>
                <c:pt idx="129">
                  <c:v>41.4415199803083</c:v>
                </c:pt>
                <c:pt idx="130">
                  <c:v>41.113020554697201</c:v>
                </c:pt>
                <c:pt idx="131">
                  <c:v>41.824666722740503</c:v>
                </c:pt>
                <c:pt idx="132">
                  <c:v>42.418205033536502</c:v>
                </c:pt>
                <c:pt idx="133">
                  <c:v>42.703833294340299</c:v>
                </c:pt>
                <c:pt idx="134">
                  <c:v>43.696912946687199</c:v>
                </c:pt>
                <c:pt idx="135">
                  <c:v>43.988249274319102</c:v>
                </c:pt>
                <c:pt idx="136">
                  <c:v>41.469850760285198</c:v>
                </c:pt>
                <c:pt idx="137">
                  <c:v>40.212371211521102</c:v>
                </c:pt>
                <c:pt idx="138">
                  <c:v>41.243259651954801</c:v>
                </c:pt>
                <c:pt idx="139">
                  <c:v>47.791902203530597</c:v>
                </c:pt>
                <c:pt idx="140">
                  <c:v>47.228721160323701</c:v>
                </c:pt>
                <c:pt idx="141">
                  <c:v>47.4012159160431</c:v>
                </c:pt>
                <c:pt idx="142">
                  <c:v>49.8962041234686</c:v>
                </c:pt>
                <c:pt idx="143">
                  <c:v>49.549878415499201</c:v>
                </c:pt>
                <c:pt idx="144">
                  <c:v>49.040786912734099</c:v>
                </c:pt>
                <c:pt idx="145">
                  <c:v>53.718829657806701</c:v>
                </c:pt>
                <c:pt idx="146">
                  <c:v>57.452304819946299</c:v>
                </c:pt>
                <c:pt idx="147">
                  <c:v>57.191373472270399</c:v>
                </c:pt>
                <c:pt idx="148">
                  <c:v>56.412798531436003</c:v>
                </c:pt>
                <c:pt idx="149">
                  <c:v>55.237507156066897</c:v>
                </c:pt>
                <c:pt idx="150">
                  <c:v>58.397742094612603</c:v>
                </c:pt>
                <c:pt idx="151">
                  <c:v>72.247288555254897</c:v>
                </c:pt>
                <c:pt idx="152">
                  <c:v>75.418507397345905</c:v>
                </c:pt>
                <c:pt idx="153">
                  <c:v>78.4505684821128</c:v>
                </c:pt>
                <c:pt idx="154">
                  <c:v>80.568348005191197</c:v>
                </c:pt>
                <c:pt idx="155">
                  <c:v>81.828735527962806</c:v>
                </c:pt>
                <c:pt idx="156">
                  <c:v>81.663111135097196</c:v>
                </c:pt>
                <c:pt idx="157">
                  <c:v>78.4471682813369</c:v>
                </c:pt>
                <c:pt idx="158">
                  <c:v>73.786193188430204</c:v>
                </c:pt>
                <c:pt idx="159">
                  <c:v>72.423280131123505</c:v>
                </c:pt>
                <c:pt idx="160">
                  <c:v>72.657815873549495</c:v>
                </c:pt>
                <c:pt idx="161">
                  <c:v>72.658037829410205</c:v>
                </c:pt>
                <c:pt idx="162">
                  <c:v>68.402650966748197</c:v>
                </c:pt>
                <c:pt idx="163">
                  <c:v>47.584037272524803</c:v>
                </c:pt>
                <c:pt idx="164">
                  <c:v>42.4920261668275</c:v>
                </c:pt>
                <c:pt idx="165">
                  <c:v>35.634460825325597</c:v>
                </c:pt>
                <c:pt idx="166">
                  <c:v>27.380049059841401</c:v>
                </c:pt>
                <c:pt idx="167">
                  <c:v>22.831460991139501</c:v>
                </c:pt>
                <c:pt idx="168">
                  <c:v>21.217201946124302</c:v>
                </c:pt>
                <c:pt idx="169">
                  <c:v>19.919024985246899</c:v>
                </c:pt>
                <c:pt idx="170">
                  <c:v>18.8022137362378</c:v>
                </c:pt>
                <c:pt idx="171">
                  <c:v>18.450303032065101</c:v>
                </c:pt>
                <c:pt idx="172">
                  <c:v>18.502400761253799</c:v>
                </c:pt>
                <c:pt idx="173">
                  <c:v>17.827989586255899</c:v>
                </c:pt>
                <c:pt idx="174">
                  <c:v>17.612560979686901</c:v>
                </c:pt>
                <c:pt idx="175">
                  <c:v>17.389371843709899</c:v>
                </c:pt>
                <c:pt idx="176">
                  <c:v>17.818984635752599</c:v>
                </c:pt>
                <c:pt idx="177">
                  <c:v>17.853878718322601</c:v>
                </c:pt>
                <c:pt idx="178">
                  <c:v>15.2227300669397</c:v>
                </c:pt>
                <c:pt idx="179">
                  <c:v>14.7384683431324</c:v>
                </c:pt>
                <c:pt idx="180">
                  <c:v>14.699575936871099</c:v>
                </c:pt>
                <c:pt idx="181">
                  <c:v>14.715654136372001</c:v>
                </c:pt>
                <c:pt idx="182">
                  <c:v>14.8781778400669</c:v>
                </c:pt>
                <c:pt idx="183">
                  <c:v>15.156880356743301</c:v>
                </c:pt>
                <c:pt idx="184">
                  <c:v>14.315512453000499</c:v>
                </c:pt>
                <c:pt idx="185">
                  <c:v>14.704464297865901</c:v>
                </c:pt>
                <c:pt idx="186">
                  <c:v>16.554908249256901</c:v>
                </c:pt>
                <c:pt idx="187">
                  <c:v>17.0379429787377</c:v>
                </c:pt>
                <c:pt idx="188">
                  <c:v>16.286710580191201</c:v>
                </c:pt>
                <c:pt idx="189">
                  <c:v>16.027877792685299</c:v>
                </c:pt>
                <c:pt idx="190">
                  <c:v>15.3594927615068</c:v>
                </c:pt>
                <c:pt idx="191">
                  <c:v>18.641512255111898</c:v>
                </c:pt>
                <c:pt idx="192">
                  <c:v>19.125807779318801</c:v>
                </c:pt>
                <c:pt idx="193">
                  <c:v>19.040755233474702</c:v>
                </c:pt>
                <c:pt idx="194">
                  <c:v>18.905447040731701</c:v>
                </c:pt>
                <c:pt idx="195">
                  <c:v>18.3957419597733</c:v>
                </c:pt>
                <c:pt idx="196">
                  <c:v>17.7616522961975</c:v>
                </c:pt>
                <c:pt idx="197">
                  <c:v>18.4682297153329</c:v>
                </c:pt>
                <c:pt idx="198">
                  <c:v>17.4448829766547</c:v>
                </c:pt>
                <c:pt idx="199">
                  <c:v>16.878373350442999</c:v>
                </c:pt>
                <c:pt idx="200">
                  <c:v>18.271974588975201</c:v>
                </c:pt>
                <c:pt idx="201">
                  <c:v>27.545928213383402</c:v>
                </c:pt>
                <c:pt idx="202">
                  <c:v>30.935119505141301</c:v>
                </c:pt>
                <c:pt idx="203">
                  <c:v>29.652226862789298</c:v>
                </c:pt>
                <c:pt idx="204">
                  <c:v>31.170310399678801</c:v>
                </c:pt>
                <c:pt idx="205">
                  <c:v>35.801614052408503</c:v>
                </c:pt>
                <c:pt idx="206">
                  <c:v>37.864749787434803</c:v>
                </c:pt>
                <c:pt idx="207">
                  <c:v>38.776185324272802</c:v>
                </c:pt>
                <c:pt idx="208">
                  <c:v>41.755561647842001</c:v>
                </c:pt>
                <c:pt idx="209">
                  <c:v>41.877562174079003</c:v>
                </c:pt>
                <c:pt idx="210">
                  <c:v>41.931078279077603</c:v>
                </c:pt>
                <c:pt idx="211">
                  <c:v>42.1486815430763</c:v>
                </c:pt>
                <c:pt idx="212">
                  <c:v>41.689375235504201</c:v>
                </c:pt>
                <c:pt idx="213">
                  <c:v>36.061470739992501</c:v>
                </c:pt>
                <c:pt idx="214">
                  <c:v>33.7564784876202</c:v>
                </c:pt>
                <c:pt idx="215">
                  <c:v>34.984733349532803</c:v>
                </c:pt>
                <c:pt idx="216">
                  <c:v>33.843137295931299</c:v>
                </c:pt>
                <c:pt idx="217">
                  <c:v>28.993980051250698</c:v>
                </c:pt>
                <c:pt idx="218">
                  <c:v>26.4319470718827</c:v>
                </c:pt>
                <c:pt idx="219">
                  <c:v>25.694635279975099</c:v>
                </c:pt>
                <c:pt idx="220">
                  <c:v>20.819270634141098</c:v>
                </c:pt>
                <c:pt idx="221">
                  <c:v>20.3482169308053</c:v>
                </c:pt>
                <c:pt idx="222">
                  <c:v>19.977568042835198</c:v>
                </c:pt>
                <c:pt idx="223">
                  <c:v>20.045260228166299</c:v>
                </c:pt>
                <c:pt idx="224">
                  <c:v>19.353956422872901</c:v>
                </c:pt>
                <c:pt idx="225">
                  <c:v>20.040466993988801</c:v>
                </c:pt>
                <c:pt idx="226">
                  <c:v>19.6916463551512</c:v>
                </c:pt>
                <c:pt idx="227">
                  <c:v>16.341571918969599</c:v>
                </c:pt>
                <c:pt idx="228">
                  <c:v>15.144793151330401</c:v>
                </c:pt>
                <c:pt idx="229">
                  <c:v>14.917799810628701</c:v>
                </c:pt>
                <c:pt idx="230">
                  <c:v>14.754019293440599</c:v>
                </c:pt>
                <c:pt idx="231">
                  <c:v>13.4774915661944</c:v>
                </c:pt>
                <c:pt idx="232">
                  <c:v>12.6544715624406</c:v>
                </c:pt>
                <c:pt idx="233">
                  <c:v>11.374911746852201</c:v>
                </c:pt>
                <c:pt idx="234">
                  <c:v>11.3007672235362</c:v>
                </c:pt>
                <c:pt idx="235">
                  <c:v>10.864410658621299</c:v>
                </c:pt>
                <c:pt idx="236">
                  <c:v>12.475378428851601</c:v>
                </c:pt>
                <c:pt idx="237">
                  <c:v>12.555991083054099</c:v>
                </c:pt>
                <c:pt idx="238">
                  <c:v>12.877795220761</c:v>
                </c:pt>
                <c:pt idx="239">
                  <c:v>13.055431538189801</c:v>
                </c:pt>
                <c:pt idx="240">
                  <c:v>13.068613149445801</c:v>
                </c:pt>
                <c:pt idx="241">
                  <c:v>13.071775855263599</c:v>
                </c:pt>
                <c:pt idx="242">
                  <c:v>14.566146185655301</c:v>
                </c:pt>
                <c:pt idx="243">
                  <c:v>24.300057299446301</c:v>
                </c:pt>
                <c:pt idx="244">
                  <c:v>30.508948817651</c:v>
                </c:pt>
                <c:pt idx="245">
                  <c:v>41.649597112197597</c:v>
                </c:pt>
                <c:pt idx="246">
                  <c:v>46.158889727770301</c:v>
                </c:pt>
                <c:pt idx="247">
                  <c:v>49.977288838307601</c:v>
                </c:pt>
                <c:pt idx="248">
                  <c:v>50.711960015437</c:v>
                </c:pt>
                <c:pt idx="249">
                  <c:v>51.812340647677502</c:v>
                </c:pt>
                <c:pt idx="250">
                  <c:v>55.580192393144401</c:v>
                </c:pt>
                <c:pt idx="251">
                  <c:v>59.209087290886302</c:v>
                </c:pt>
                <c:pt idx="252">
                  <c:v>60.696391333528403</c:v>
                </c:pt>
                <c:pt idx="253">
                  <c:v>61.039878214281501</c:v>
                </c:pt>
                <c:pt idx="254">
                  <c:v>61.239686968066401</c:v>
                </c:pt>
                <c:pt idx="255">
                  <c:v>58.324744107552803</c:v>
                </c:pt>
                <c:pt idx="256">
                  <c:v>55.475620159221698</c:v>
                </c:pt>
                <c:pt idx="257">
                  <c:v>49.546992423661202</c:v>
                </c:pt>
                <c:pt idx="258">
                  <c:v>48.262293081726</c:v>
                </c:pt>
                <c:pt idx="259">
                  <c:v>45.754052451735902</c:v>
                </c:pt>
                <c:pt idx="260">
                  <c:v>45.037494622816197</c:v>
                </c:pt>
                <c:pt idx="261">
                  <c:v>43.487150118573197</c:v>
                </c:pt>
                <c:pt idx="262">
                  <c:v>40.897254275005601</c:v>
                </c:pt>
                <c:pt idx="263">
                  <c:v>49.532995215621398</c:v>
                </c:pt>
                <c:pt idx="264">
                  <c:v>51.859120169834199</c:v>
                </c:pt>
                <c:pt idx="265">
                  <c:v>53.768424348736602</c:v>
                </c:pt>
                <c:pt idx="266">
                  <c:v>56.6392845092115</c:v>
                </c:pt>
                <c:pt idx="267">
                  <c:v>60.628405219129498</c:v>
                </c:pt>
                <c:pt idx="268">
                  <c:v>61.429446349500701</c:v>
                </c:pt>
                <c:pt idx="269">
                  <c:v>60.031766760302197</c:v>
                </c:pt>
                <c:pt idx="270">
                  <c:v>58.304050919865197</c:v>
                </c:pt>
                <c:pt idx="271">
                  <c:v>59.827798385228</c:v>
                </c:pt>
                <c:pt idx="272">
                  <c:v>60.3563770764504</c:v>
                </c:pt>
                <c:pt idx="273">
                  <c:v>60.689493026971299</c:v>
                </c:pt>
                <c:pt idx="274">
                  <c:v>59.2918757132813</c:v>
                </c:pt>
                <c:pt idx="275">
                  <c:v>51.712810333570097</c:v>
                </c:pt>
                <c:pt idx="276">
                  <c:v>48.993051654008603</c:v>
                </c:pt>
                <c:pt idx="277">
                  <c:v>46.7604191673773</c:v>
                </c:pt>
                <c:pt idx="278">
                  <c:v>43.7533939679832</c:v>
                </c:pt>
                <c:pt idx="279">
                  <c:v>38.4215017371424</c:v>
                </c:pt>
                <c:pt idx="280">
                  <c:v>37.244723185199</c:v>
                </c:pt>
                <c:pt idx="281">
                  <c:v>37.166802817398803</c:v>
                </c:pt>
                <c:pt idx="282">
                  <c:v>36.4480596756719</c:v>
                </c:pt>
                <c:pt idx="283">
                  <c:v>33.127770260697702</c:v>
                </c:pt>
                <c:pt idx="284">
                  <c:v>38.116016019440401</c:v>
                </c:pt>
                <c:pt idx="285">
                  <c:v>38.926934900989302</c:v>
                </c:pt>
                <c:pt idx="286">
                  <c:v>40.438011081975198</c:v>
                </c:pt>
                <c:pt idx="287">
                  <c:v>36.871452339326602</c:v>
                </c:pt>
                <c:pt idx="288">
                  <c:v>35.938408621490403</c:v>
                </c:pt>
                <c:pt idx="289">
                  <c:v>35.699970796799903</c:v>
                </c:pt>
                <c:pt idx="290">
                  <c:v>33.898041045664897</c:v>
                </c:pt>
                <c:pt idx="291">
                  <c:v>33.047516174062203</c:v>
                </c:pt>
                <c:pt idx="292">
                  <c:v>32.647391426176597</c:v>
                </c:pt>
                <c:pt idx="293">
                  <c:v>32.580722154456602</c:v>
                </c:pt>
                <c:pt idx="294">
                  <c:v>32.597354680850898</c:v>
                </c:pt>
                <c:pt idx="295">
                  <c:v>30.844452311949201</c:v>
                </c:pt>
                <c:pt idx="296">
                  <c:v>22.011017533691</c:v>
                </c:pt>
                <c:pt idx="297">
                  <c:v>19.824291177712301</c:v>
                </c:pt>
                <c:pt idx="298">
                  <c:v>14.473818519337801</c:v>
                </c:pt>
                <c:pt idx="299">
                  <c:v>12.582822146702499</c:v>
                </c:pt>
                <c:pt idx="300">
                  <c:v>11.2860032505797</c:v>
                </c:pt>
                <c:pt idx="301">
                  <c:v>12.1319171423388</c:v>
                </c:pt>
                <c:pt idx="302">
                  <c:v>13.1456749460796</c:v>
                </c:pt>
                <c:pt idx="303">
                  <c:v>14.1068295681993</c:v>
                </c:pt>
                <c:pt idx="304">
                  <c:v>14.343679073978899</c:v>
                </c:pt>
                <c:pt idx="305">
                  <c:v>14.305258424975801</c:v>
                </c:pt>
                <c:pt idx="306">
                  <c:v>14.1423315483257</c:v>
                </c:pt>
                <c:pt idx="307">
                  <c:v>14.1711631504081</c:v>
                </c:pt>
                <c:pt idx="308">
                  <c:v>14.802611093812301</c:v>
                </c:pt>
                <c:pt idx="309">
                  <c:v>14.818577772646799</c:v>
                </c:pt>
                <c:pt idx="310">
                  <c:v>15.538441338944301</c:v>
                </c:pt>
                <c:pt idx="311">
                  <c:v>14.911918865553099</c:v>
                </c:pt>
                <c:pt idx="312">
                  <c:v>15.285489500250099</c:v>
                </c:pt>
                <c:pt idx="313">
                  <c:v>14.308137997307799</c:v>
                </c:pt>
                <c:pt idx="314">
                  <c:v>13.7230182445302</c:v>
                </c:pt>
                <c:pt idx="315">
                  <c:v>15.725096452171</c:v>
                </c:pt>
                <c:pt idx="316">
                  <c:v>18.397280657957101</c:v>
                </c:pt>
                <c:pt idx="317">
                  <c:v>20.8277590054327</c:v>
                </c:pt>
                <c:pt idx="318">
                  <c:v>24.5753739961091</c:v>
                </c:pt>
                <c:pt idx="319">
                  <c:v>25.622363080815699</c:v>
                </c:pt>
                <c:pt idx="320">
                  <c:v>26.942172692529901</c:v>
                </c:pt>
                <c:pt idx="321">
                  <c:v>31.669825153221701</c:v>
                </c:pt>
                <c:pt idx="322">
                  <c:v>32.719100843659703</c:v>
                </c:pt>
                <c:pt idx="323">
                  <c:v>38.017806722996703</c:v>
                </c:pt>
                <c:pt idx="324">
                  <c:v>42.240488634293101</c:v>
                </c:pt>
                <c:pt idx="325">
                  <c:v>43.735005984341299</c:v>
                </c:pt>
                <c:pt idx="326">
                  <c:v>43.812824648049201</c:v>
                </c:pt>
                <c:pt idx="327">
                  <c:v>44.251564816412902</c:v>
                </c:pt>
                <c:pt idx="328">
                  <c:v>46.4779502674836</c:v>
                </c:pt>
                <c:pt idx="329">
                  <c:v>46.361830345365298</c:v>
                </c:pt>
                <c:pt idx="330">
                  <c:v>47.148118979756099</c:v>
                </c:pt>
                <c:pt idx="331">
                  <c:v>48.652733558709002</c:v>
                </c:pt>
                <c:pt idx="332">
                  <c:v>49.013371621132599</c:v>
                </c:pt>
                <c:pt idx="333">
                  <c:v>49.2189342395016</c:v>
                </c:pt>
                <c:pt idx="334">
                  <c:v>49.004789610051802</c:v>
                </c:pt>
                <c:pt idx="335">
                  <c:v>47.123144832412201</c:v>
                </c:pt>
                <c:pt idx="336">
                  <c:v>44.201968832042297</c:v>
                </c:pt>
                <c:pt idx="337">
                  <c:v>45.488064039497097</c:v>
                </c:pt>
                <c:pt idx="338">
                  <c:v>46.0280443418049</c:v>
                </c:pt>
                <c:pt idx="339">
                  <c:v>45.778743161808599</c:v>
                </c:pt>
                <c:pt idx="340">
                  <c:v>43.136908005804301</c:v>
                </c:pt>
                <c:pt idx="341">
                  <c:v>42.5384529058434</c:v>
                </c:pt>
                <c:pt idx="342">
                  <c:v>41.519441052229602</c:v>
                </c:pt>
                <c:pt idx="343">
                  <c:v>40.113358789235001</c:v>
                </c:pt>
                <c:pt idx="344">
                  <c:v>39.1685163833926</c:v>
                </c:pt>
                <c:pt idx="345">
                  <c:v>35.4958607885128</c:v>
                </c:pt>
                <c:pt idx="346">
                  <c:v>39.045736361211397</c:v>
                </c:pt>
                <c:pt idx="347">
                  <c:v>57.465097967266601</c:v>
                </c:pt>
                <c:pt idx="348">
                  <c:v>61.047335794030197</c:v>
                </c:pt>
                <c:pt idx="349">
                  <c:v>64.404823086027406</c:v>
                </c:pt>
                <c:pt idx="350">
                  <c:v>66.020886425505196</c:v>
                </c:pt>
                <c:pt idx="351">
                  <c:v>65.582938689947099</c:v>
                </c:pt>
                <c:pt idx="352">
                  <c:v>65.533103674092899</c:v>
                </c:pt>
                <c:pt idx="353">
                  <c:v>68.036688665509402</c:v>
                </c:pt>
                <c:pt idx="354">
                  <c:v>68.135417552153896</c:v>
                </c:pt>
                <c:pt idx="355">
                  <c:v>67.794101220787894</c:v>
                </c:pt>
                <c:pt idx="356">
                  <c:v>67.398728683567199</c:v>
                </c:pt>
                <c:pt idx="357">
                  <c:v>67.209873285527905</c:v>
                </c:pt>
                <c:pt idx="358">
                  <c:v>63.784833464094497</c:v>
                </c:pt>
                <c:pt idx="359">
                  <c:v>46.050396669832402</c:v>
                </c:pt>
                <c:pt idx="360">
                  <c:v>41.936229784338103</c:v>
                </c:pt>
                <c:pt idx="361">
                  <c:v>33.542133468913001</c:v>
                </c:pt>
                <c:pt idx="362">
                  <c:v>29.695417395186499</c:v>
                </c:pt>
                <c:pt idx="363">
                  <c:v>29.177663723513799</c:v>
                </c:pt>
                <c:pt idx="364">
                  <c:v>28.135834351442</c:v>
                </c:pt>
                <c:pt idx="365">
                  <c:v>20.704371094492299</c:v>
                </c:pt>
                <c:pt idx="366">
                  <c:v>16.813968445651501</c:v>
                </c:pt>
                <c:pt idx="367">
                  <c:v>17.700551316392101</c:v>
                </c:pt>
                <c:pt idx="368">
                  <c:v>18.7374244601328</c:v>
                </c:pt>
                <c:pt idx="369">
                  <c:v>18.644402302129901</c:v>
                </c:pt>
                <c:pt idx="370">
                  <c:v>17.926316350275599</c:v>
                </c:pt>
                <c:pt idx="371">
                  <c:v>16.890143021982801</c:v>
                </c:pt>
                <c:pt idx="372">
                  <c:v>15.745564594676701</c:v>
                </c:pt>
                <c:pt idx="373">
                  <c:v>14.745595863772101</c:v>
                </c:pt>
                <c:pt idx="374">
                  <c:v>13.869203755717299</c:v>
                </c:pt>
                <c:pt idx="375">
                  <c:v>13.4790966759911</c:v>
                </c:pt>
                <c:pt idx="376">
                  <c:v>14.938862836854</c:v>
                </c:pt>
                <c:pt idx="377">
                  <c:v>22.736841802139999</c:v>
                </c:pt>
                <c:pt idx="378">
                  <c:v>24.372244516029699</c:v>
                </c:pt>
                <c:pt idx="379">
                  <c:v>24.366773393991298</c:v>
                </c:pt>
                <c:pt idx="380">
                  <c:v>27.768907284843099</c:v>
                </c:pt>
                <c:pt idx="381">
                  <c:v>30.450899172208398</c:v>
                </c:pt>
                <c:pt idx="382">
                  <c:v>31.046029976221998</c:v>
                </c:pt>
                <c:pt idx="383">
                  <c:v>31.109350963422401</c:v>
                </c:pt>
                <c:pt idx="384">
                  <c:v>31.699941865249802</c:v>
                </c:pt>
                <c:pt idx="385">
                  <c:v>33.563211361808897</c:v>
                </c:pt>
                <c:pt idx="386">
                  <c:v>34.540344409068297</c:v>
                </c:pt>
                <c:pt idx="387">
                  <c:v>37.3608216131897</c:v>
                </c:pt>
                <c:pt idx="388">
                  <c:v>38.195677977364298</c:v>
                </c:pt>
                <c:pt idx="389">
                  <c:v>34.352652018754398</c:v>
                </c:pt>
                <c:pt idx="390">
                  <c:v>33.283430150722701</c:v>
                </c:pt>
                <c:pt idx="391">
                  <c:v>32.309654566843399</c:v>
                </c:pt>
                <c:pt idx="392">
                  <c:v>28.758799814663799</c:v>
                </c:pt>
                <c:pt idx="393">
                  <c:v>26.373855255201001</c:v>
                </c:pt>
                <c:pt idx="394">
                  <c:v>27.410464175516399</c:v>
                </c:pt>
                <c:pt idx="395">
                  <c:v>28.4013778451008</c:v>
                </c:pt>
                <c:pt idx="396">
                  <c:v>27.859147301693898</c:v>
                </c:pt>
                <c:pt idx="397">
                  <c:v>25.567208000954398</c:v>
                </c:pt>
                <c:pt idx="398">
                  <c:v>24.107315641439001</c:v>
                </c:pt>
                <c:pt idx="399">
                  <c:v>19.339053413839899</c:v>
                </c:pt>
                <c:pt idx="400">
                  <c:v>16.6414980661953</c:v>
                </c:pt>
                <c:pt idx="401">
                  <c:v>16.231772818036202</c:v>
                </c:pt>
                <c:pt idx="402">
                  <c:v>16.130623134656702</c:v>
                </c:pt>
                <c:pt idx="403">
                  <c:v>16.012636219451998</c:v>
                </c:pt>
                <c:pt idx="404">
                  <c:v>16.090531352230698</c:v>
                </c:pt>
                <c:pt idx="405">
                  <c:v>15.8845212805924</c:v>
                </c:pt>
                <c:pt idx="406">
                  <c:v>13.359422722515299</c:v>
                </c:pt>
                <c:pt idx="407">
                  <c:v>11.4528118830609</c:v>
                </c:pt>
                <c:pt idx="408">
                  <c:v>11.3072959445935</c:v>
                </c:pt>
                <c:pt idx="409">
                  <c:v>12.5036586954139</c:v>
                </c:pt>
                <c:pt idx="410">
                  <c:v>13.019022320942099</c:v>
                </c:pt>
                <c:pt idx="411">
                  <c:v>12.8237882839933</c:v>
                </c:pt>
                <c:pt idx="412">
                  <c:v>11.616239180929</c:v>
                </c:pt>
                <c:pt idx="413">
                  <c:v>11.311909074629099</c:v>
                </c:pt>
                <c:pt idx="414">
                  <c:v>11.438994765907401</c:v>
                </c:pt>
                <c:pt idx="415">
                  <c:v>11.5813992085984</c:v>
                </c:pt>
                <c:pt idx="416">
                  <c:v>11.4704293241795</c:v>
                </c:pt>
                <c:pt idx="417">
                  <c:v>10.5826632833791</c:v>
                </c:pt>
                <c:pt idx="418">
                  <c:v>9.76731661449681</c:v>
                </c:pt>
                <c:pt idx="419">
                  <c:v>9.2085467487709405</c:v>
                </c:pt>
                <c:pt idx="420">
                  <c:v>8.8120654291594196</c:v>
                </c:pt>
                <c:pt idx="421">
                  <c:v>6.6852650676678298</c:v>
                </c:pt>
                <c:pt idx="422">
                  <c:v>6.0391082805960901</c:v>
                </c:pt>
                <c:pt idx="423">
                  <c:v>8.9307228366047902</c:v>
                </c:pt>
                <c:pt idx="424">
                  <c:v>13.109087151895899</c:v>
                </c:pt>
                <c:pt idx="425">
                  <c:v>14.8272381103423</c:v>
                </c:pt>
                <c:pt idx="426">
                  <c:v>14.9313094400172</c:v>
                </c:pt>
                <c:pt idx="427">
                  <c:v>14.9320563464826</c:v>
                </c:pt>
                <c:pt idx="428">
                  <c:v>14.9479862862558</c:v>
                </c:pt>
                <c:pt idx="429">
                  <c:v>15.230643921328401</c:v>
                </c:pt>
                <c:pt idx="430">
                  <c:v>15.7711033007691</c:v>
                </c:pt>
                <c:pt idx="431">
                  <c:v>17.057965465052401</c:v>
                </c:pt>
                <c:pt idx="432">
                  <c:v>17.233500143740699</c:v>
                </c:pt>
                <c:pt idx="433">
                  <c:v>17.2377706879474</c:v>
                </c:pt>
                <c:pt idx="434">
                  <c:v>17.212365194372499</c:v>
                </c:pt>
                <c:pt idx="435">
                  <c:v>15.732577794760999</c:v>
                </c:pt>
                <c:pt idx="436">
                  <c:v>12.6935986836637</c:v>
                </c:pt>
                <c:pt idx="437">
                  <c:v>12.0390501560546</c:v>
                </c:pt>
                <c:pt idx="438">
                  <c:v>12.746043949230501</c:v>
                </c:pt>
                <c:pt idx="439">
                  <c:v>12.690591451906499</c:v>
                </c:pt>
                <c:pt idx="440">
                  <c:v>12.609600752682301</c:v>
                </c:pt>
                <c:pt idx="441">
                  <c:v>13.016839243360799</c:v>
                </c:pt>
                <c:pt idx="442">
                  <c:v>13.2825527697675</c:v>
                </c:pt>
                <c:pt idx="443">
                  <c:v>11.7946792064746</c:v>
                </c:pt>
                <c:pt idx="444">
                  <c:v>11.7864656402805</c:v>
                </c:pt>
                <c:pt idx="445">
                  <c:v>12.8316324403563</c:v>
                </c:pt>
                <c:pt idx="446">
                  <c:v>13.6620462997668</c:v>
                </c:pt>
                <c:pt idx="447">
                  <c:v>13.844960005441401</c:v>
                </c:pt>
                <c:pt idx="448">
                  <c:v>14.421282848776899</c:v>
                </c:pt>
                <c:pt idx="449">
                  <c:v>14.5270067213579</c:v>
                </c:pt>
                <c:pt idx="450">
                  <c:v>14.2843812257692</c:v>
                </c:pt>
                <c:pt idx="451">
                  <c:v>14.5373182589592</c:v>
                </c:pt>
                <c:pt idx="452">
                  <c:v>14.8571803569785</c:v>
                </c:pt>
                <c:pt idx="453">
                  <c:v>14.2423412923799</c:v>
                </c:pt>
                <c:pt idx="454">
                  <c:v>13.788855151502601</c:v>
                </c:pt>
                <c:pt idx="455">
                  <c:v>16.959944266704099</c:v>
                </c:pt>
                <c:pt idx="456">
                  <c:v>30.996442837403201</c:v>
                </c:pt>
                <c:pt idx="457">
                  <c:v>39.839540743918199</c:v>
                </c:pt>
                <c:pt idx="458">
                  <c:v>42.197178194074397</c:v>
                </c:pt>
                <c:pt idx="459">
                  <c:v>45.318614253755001</c:v>
                </c:pt>
                <c:pt idx="460">
                  <c:v>47.272023115966</c:v>
                </c:pt>
                <c:pt idx="461">
                  <c:v>49.233172646355499</c:v>
                </c:pt>
                <c:pt idx="462">
                  <c:v>50.014911812301101</c:v>
                </c:pt>
                <c:pt idx="463">
                  <c:v>50.382794955629997</c:v>
                </c:pt>
                <c:pt idx="464">
                  <c:v>51.675167890265499</c:v>
                </c:pt>
                <c:pt idx="465">
                  <c:v>52.311368381122897</c:v>
                </c:pt>
                <c:pt idx="466">
                  <c:v>52.933322788908796</c:v>
                </c:pt>
                <c:pt idx="467">
                  <c:v>52.290807693247402</c:v>
                </c:pt>
                <c:pt idx="468">
                  <c:v>46.337151614311601</c:v>
                </c:pt>
                <c:pt idx="469">
                  <c:v>43.6153412359726</c:v>
                </c:pt>
                <c:pt idx="470">
                  <c:v>42.043521408218098</c:v>
                </c:pt>
                <c:pt idx="471">
                  <c:v>38.763530387859902</c:v>
                </c:pt>
                <c:pt idx="472">
                  <c:v>36.997107069785997</c:v>
                </c:pt>
                <c:pt idx="473">
                  <c:v>34.180947389190898</c:v>
                </c:pt>
                <c:pt idx="474">
                  <c:v>33.905065539368302</c:v>
                </c:pt>
                <c:pt idx="475">
                  <c:v>36.014429196553401</c:v>
                </c:pt>
                <c:pt idx="476">
                  <c:v>42.572427901791897</c:v>
                </c:pt>
                <c:pt idx="477">
                  <c:v>45.649090563476904</c:v>
                </c:pt>
                <c:pt idx="478">
                  <c:v>45.404580179323602</c:v>
                </c:pt>
                <c:pt idx="479">
                  <c:v>46.216461744193097</c:v>
                </c:pt>
                <c:pt idx="480">
                  <c:v>47.956623320405001</c:v>
                </c:pt>
                <c:pt idx="481">
                  <c:v>45.254311774509098</c:v>
                </c:pt>
                <c:pt idx="482">
                  <c:v>44.891331771499601</c:v>
                </c:pt>
                <c:pt idx="483">
                  <c:v>45.441015827493203</c:v>
                </c:pt>
                <c:pt idx="484">
                  <c:v>44.8962110979651</c:v>
                </c:pt>
                <c:pt idx="485">
                  <c:v>44.758380355868503</c:v>
                </c:pt>
                <c:pt idx="486">
                  <c:v>44.262655758785698</c:v>
                </c:pt>
                <c:pt idx="487">
                  <c:v>41.8657931239728</c:v>
                </c:pt>
                <c:pt idx="488">
                  <c:v>33.327858282587002</c:v>
                </c:pt>
                <c:pt idx="489">
                  <c:v>28.434312656033701</c:v>
                </c:pt>
                <c:pt idx="490">
                  <c:v>27.584132951512299</c:v>
                </c:pt>
                <c:pt idx="491">
                  <c:v>24.766921346298599</c:v>
                </c:pt>
                <c:pt idx="492">
                  <c:v>19.489551096816101</c:v>
                </c:pt>
                <c:pt idx="493">
                  <c:v>16.9875161842333</c:v>
                </c:pt>
                <c:pt idx="494">
                  <c:v>15.9556254357634</c:v>
                </c:pt>
                <c:pt idx="495">
                  <c:v>14.080468647762601</c:v>
                </c:pt>
                <c:pt idx="496">
                  <c:v>13.6987216117441</c:v>
                </c:pt>
                <c:pt idx="497">
                  <c:v>13.7213898855177</c:v>
                </c:pt>
                <c:pt idx="498">
                  <c:v>12.664826091863</c:v>
                </c:pt>
                <c:pt idx="499">
                  <c:v>12.361468702691599</c:v>
                </c:pt>
                <c:pt idx="500">
                  <c:v>11.5370254782635</c:v>
                </c:pt>
                <c:pt idx="501">
                  <c:v>10.843135592990601</c:v>
                </c:pt>
                <c:pt idx="502">
                  <c:v>10.895521547651899</c:v>
                </c:pt>
                <c:pt idx="503">
                  <c:v>13.0461332392507</c:v>
                </c:pt>
                <c:pt idx="504">
                  <c:v>14.74837349009</c:v>
                </c:pt>
                <c:pt idx="505">
                  <c:v>15.727615600036501</c:v>
                </c:pt>
                <c:pt idx="506">
                  <c:v>16.020256359849899</c:v>
                </c:pt>
                <c:pt idx="507">
                  <c:v>16.5208412713495</c:v>
                </c:pt>
                <c:pt idx="508">
                  <c:v>17.3129338394202</c:v>
                </c:pt>
                <c:pt idx="509">
                  <c:v>17.417921868556299</c:v>
                </c:pt>
                <c:pt idx="510">
                  <c:v>17.398812204531801</c:v>
                </c:pt>
                <c:pt idx="511">
                  <c:v>17.610031663373999</c:v>
                </c:pt>
                <c:pt idx="512">
                  <c:v>19.3805633807576</c:v>
                </c:pt>
                <c:pt idx="513">
                  <c:v>23.816277616102798</c:v>
                </c:pt>
                <c:pt idx="514">
                  <c:v>24.6122677190132</c:v>
                </c:pt>
                <c:pt idx="515">
                  <c:v>25.003509912094199</c:v>
                </c:pt>
                <c:pt idx="516">
                  <c:v>24.189164260154001</c:v>
                </c:pt>
                <c:pt idx="517">
                  <c:v>23.4117648633543</c:v>
                </c:pt>
                <c:pt idx="518">
                  <c:v>23.053477981334499</c:v>
                </c:pt>
                <c:pt idx="519">
                  <c:v>22.612961545047501</c:v>
                </c:pt>
                <c:pt idx="520">
                  <c:v>21.9775254570641</c:v>
                </c:pt>
                <c:pt idx="521">
                  <c:v>21.797201236750599</c:v>
                </c:pt>
                <c:pt idx="522">
                  <c:v>22.306182550261202</c:v>
                </c:pt>
                <c:pt idx="523">
                  <c:v>22.337458027241901</c:v>
                </c:pt>
                <c:pt idx="524">
                  <c:v>21.186989916937598</c:v>
                </c:pt>
                <c:pt idx="525">
                  <c:v>19.5920952632958</c:v>
                </c:pt>
                <c:pt idx="526">
                  <c:v>19.558584224075599</c:v>
                </c:pt>
                <c:pt idx="527">
                  <c:v>18.7250694655526</c:v>
                </c:pt>
                <c:pt idx="528">
                  <c:v>20.454644643719401</c:v>
                </c:pt>
                <c:pt idx="529">
                  <c:v>27.8423078003981</c:v>
                </c:pt>
                <c:pt idx="530">
                  <c:v>31.165778693104901</c:v>
                </c:pt>
                <c:pt idx="531">
                  <c:v>32.8968851063958</c:v>
                </c:pt>
                <c:pt idx="532">
                  <c:v>39.781513124461902</c:v>
                </c:pt>
                <c:pt idx="533">
                  <c:v>42.145370987532203</c:v>
                </c:pt>
                <c:pt idx="534">
                  <c:v>44.190990450979498</c:v>
                </c:pt>
                <c:pt idx="535">
                  <c:v>48.353697023523097</c:v>
                </c:pt>
                <c:pt idx="536">
                  <c:v>50.059477860693399</c:v>
                </c:pt>
                <c:pt idx="537">
                  <c:v>49.250145805794503</c:v>
                </c:pt>
                <c:pt idx="538">
                  <c:v>48.873509351389799</c:v>
                </c:pt>
                <c:pt idx="539">
                  <c:v>48.436534204436001</c:v>
                </c:pt>
                <c:pt idx="540">
                  <c:v>47.3197535461412</c:v>
                </c:pt>
                <c:pt idx="541">
                  <c:v>43.544686530508002</c:v>
                </c:pt>
                <c:pt idx="542">
                  <c:v>41.679497500232799</c:v>
                </c:pt>
                <c:pt idx="543">
                  <c:v>40.419762288622202</c:v>
                </c:pt>
                <c:pt idx="544">
                  <c:v>33.917105313495398</c:v>
                </c:pt>
                <c:pt idx="545">
                  <c:v>31.3780711751068</c:v>
                </c:pt>
                <c:pt idx="546">
                  <c:v>27.961724774470301</c:v>
                </c:pt>
                <c:pt idx="547">
                  <c:v>19.788695142812799</c:v>
                </c:pt>
                <c:pt idx="548">
                  <c:v>16.039240039955001</c:v>
                </c:pt>
                <c:pt idx="549">
                  <c:v>21.923973859482299</c:v>
                </c:pt>
                <c:pt idx="550">
                  <c:v>23.6159488583077</c:v>
                </c:pt>
                <c:pt idx="551">
                  <c:v>25.0977903913079</c:v>
                </c:pt>
                <c:pt idx="552">
                  <c:v>25.326624036338501</c:v>
                </c:pt>
                <c:pt idx="553">
                  <c:v>25.366947173896499</c:v>
                </c:pt>
                <c:pt idx="554">
                  <c:v>26.170315784361701</c:v>
                </c:pt>
                <c:pt idx="555">
                  <c:v>26.5357955375922</c:v>
                </c:pt>
                <c:pt idx="556">
                  <c:v>27.933123521588801</c:v>
                </c:pt>
                <c:pt idx="557">
                  <c:v>28.366592181616902</c:v>
                </c:pt>
                <c:pt idx="558">
                  <c:v>28.308407283187702</c:v>
                </c:pt>
                <c:pt idx="559">
                  <c:v>28.6375947015493</c:v>
                </c:pt>
                <c:pt idx="560">
                  <c:v>28.594743585702801</c:v>
                </c:pt>
                <c:pt idx="561">
                  <c:v>23.703156196791699</c:v>
                </c:pt>
                <c:pt idx="562">
                  <c:v>23.121905522099301</c:v>
                </c:pt>
                <c:pt idx="563">
                  <c:v>21.943704082535799</c:v>
                </c:pt>
                <c:pt idx="564">
                  <c:v>21.482583882396501</c:v>
                </c:pt>
                <c:pt idx="565">
                  <c:v>20.920641984482302</c:v>
                </c:pt>
                <c:pt idx="566">
                  <c:v>19.6695331403821</c:v>
                </c:pt>
                <c:pt idx="567">
                  <c:v>18.628624630204499</c:v>
                </c:pt>
                <c:pt idx="568">
                  <c:v>16.232855330146499</c:v>
                </c:pt>
                <c:pt idx="569">
                  <c:v>15.220708657305099</c:v>
                </c:pt>
                <c:pt idx="570">
                  <c:v>16.080252256346999</c:v>
                </c:pt>
                <c:pt idx="571">
                  <c:v>15.504828799005301</c:v>
                </c:pt>
                <c:pt idx="572">
                  <c:v>13.940817339760899</c:v>
                </c:pt>
                <c:pt idx="573">
                  <c:v>13.7037575801159</c:v>
                </c:pt>
                <c:pt idx="574">
                  <c:v>13.074519372366</c:v>
                </c:pt>
                <c:pt idx="575">
                  <c:v>12.7149327913036</c:v>
                </c:pt>
                <c:pt idx="576">
                  <c:v>12.792163879942899</c:v>
                </c:pt>
                <c:pt idx="577">
                  <c:v>13.641072427264399</c:v>
                </c:pt>
                <c:pt idx="578">
                  <c:v>13.295276976553801</c:v>
                </c:pt>
                <c:pt idx="579">
                  <c:v>13.052848197105201</c:v>
                </c:pt>
                <c:pt idx="580">
                  <c:v>12.477392475609101</c:v>
                </c:pt>
                <c:pt idx="581">
                  <c:v>12.2370968839481</c:v>
                </c:pt>
                <c:pt idx="582">
                  <c:v>10.9118487966995</c:v>
                </c:pt>
                <c:pt idx="583">
                  <c:v>10.7896106415681</c:v>
                </c:pt>
                <c:pt idx="584">
                  <c:v>10.8030612467591</c:v>
                </c:pt>
                <c:pt idx="585">
                  <c:v>10.577418567464701</c:v>
                </c:pt>
                <c:pt idx="586">
                  <c:v>9.3771519058556407</c:v>
                </c:pt>
                <c:pt idx="587">
                  <c:v>8.6754449561315692</c:v>
                </c:pt>
                <c:pt idx="588">
                  <c:v>8.1772066223603606</c:v>
                </c:pt>
                <c:pt idx="589">
                  <c:v>6.4029154513548701</c:v>
                </c:pt>
                <c:pt idx="590">
                  <c:v>7.7968117674896797</c:v>
                </c:pt>
                <c:pt idx="591">
                  <c:v>20.697338709928601</c:v>
                </c:pt>
                <c:pt idx="592">
                  <c:v>22.903727396229201</c:v>
                </c:pt>
                <c:pt idx="593">
                  <c:v>22.860647308025701</c:v>
                </c:pt>
                <c:pt idx="594">
                  <c:v>22.788276236318701</c:v>
                </c:pt>
                <c:pt idx="595">
                  <c:v>22.972743570913099</c:v>
                </c:pt>
                <c:pt idx="596">
                  <c:v>24.133019834276698</c:v>
                </c:pt>
                <c:pt idx="597">
                  <c:v>26.165111912446999</c:v>
                </c:pt>
                <c:pt idx="598">
                  <c:v>26.700755758758799</c:v>
                </c:pt>
                <c:pt idx="599">
                  <c:v>27.460374073558199</c:v>
                </c:pt>
                <c:pt idx="600">
                  <c:v>30.607017144706901</c:v>
                </c:pt>
                <c:pt idx="601">
                  <c:v>33.670335664042703</c:v>
                </c:pt>
                <c:pt idx="602">
                  <c:v>36.118167236657698</c:v>
                </c:pt>
                <c:pt idx="603">
                  <c:v>32.406708814545098</c:v>
                </c:pt>
                <c:pt idx="604">
                  <c:v>32.579636968934103</c:v>
                </c:pt>
                <c:pt idx="605">
                  <c:v>33.219315179098103</c:v>
                </c:pt>
                <c:pt idx="606">
                  <c:v>33.967450739385697</c:v>
                </c:pt>
                <c:pt idx="607">
                  <c:v>33.882856264262401</c:v>
                </c:pt>
                <c:pt idx="608">
                  <c:v>33.197069961529301</c:v>
                </c:pt>
                <c:pt idx="609">
                  <c:v>32.857711046099702</c:v>
                </c:pt>
                <c:pt idx="610">
                  <c:v>32.924008709157803</c:v>
                </c:pt>
                <c:pt idx="611">
                  <c:v>32.320830480734301</c:v>
                </c:pt>
                <c:pt idx="612">
                  <c:v>29.309910063585502</c:v>
                </c:pt>
                <c:pt idx="613">
                  <c:v>25.708041103904002</c:v>
                </c:pt>
                <c:pt idx="614">
                  <c:v>20.738364069376601</c:v>
                </c:pt>
                <c:pt idx="615">
                  <c:v>18.422889551964101</c:v>
                </c:pt>
                <c:pt idx="616">
                  <c:v>17.5185886663185</c:v>
                </c:pt>
                <c:pt idx="617">
                  <c:v>16.4686042957292</c:v>
                </c:pt>
                <c:pt idx="618">
                  <c:v>15.0361699533929</c:v>
                </c:pt>
                <c:pt idx="619">
                  <c:v>15.8924140380689</c:v>
                </c:pt>
                <c:pt idx="620">
                  <c:v>15.9934009642257</c:v>
                </c:pt>
                <c:pt idx="621">
                  <c:v>13.359236718651299</c:v>
                </c:pt>
                <c:pt idx="622">
                  <c:v>12.147144968891601</c:v>
                </c:pt>
                <c:pt idx="623">
                  <c:v>12.354706786357401</c:v>
                </c:pt>
                <c:pt idx="624">
                  <c:v>15.010962248942</c:v>
                </c:pt>
                <c:pt idx="625">
                  <c:v>15.5236796791392</c:v>
                </c:pt>
                <c:pt idx="626">
                  <c:v>15.599097258950099</c:v>
                </c:pt>
                <c:pt idx="627">
                  <c:v>15.0645510185256</c:v>
                </c:pt>
                <c:pt idx="628">
                  <c:v>14.0307130071551</c:v>
                </c:pt>
                <c:pt idx="629">
                  <c:v>13.974806455271899</c:v>
                </c:pt>
                <c:pt idx="630">
                  <c:v>14.1660033703546</c:v>
                </c:pt>
                <c:pt idx="631">
                  <c:v>13.167616156114001</c:v>
                </c:pt>
                <c:pt idx="632">
                  <c:v>13.0206767649778</c:v>
                </c:pt>
                <c:pt idx="633">
                  <c:v>13.037398103094301</c:v>
                </c:pt>
                <c:pt idx="634">
                  <c:v>13.0352046098199</c:v>
                </c:pt>
                <c:pt idx="635">
                  <c:v>12.7890131860177</c:v>
                </c:pt>
                <c:pt idx="636">
                  <c:v>9.8907043397963292</c:v>
                </c:pt>
                <c:pt idx="637">
                  <c:v>9.3725012243604997</c:v>
                </c:pt>
                <c:pt idx="638">
                  <c:v>9.9264206671801407</c:v>
                </c:pt>
                <c:pt idx="639">
                  <c:v>14.4437063961365</c:v>
                </c:pt>
                <c:pt idx="640">
                  <c:v>14.961871070313</c:v>
                </c:pt>
                <c:pt idx="641">
                  <c:v>15.0943545434749</c:v>
                </c:pt>
                <c:pt idx="642">
                  <c:v>15.006965576321299</c:v>
                </c:pt>
                <c:pt idx="643">
                  <c:v>14.9149172382937</c:v>
                </c:pt>
                <c:pt idx="644">
                  <c:v>14.697871215604501</c:v>
                </c:pt>
                <c:pt idx="645">
                  <c:v>14.5429026862348</c:v>
                </c:pt>
                <c:pt idx="646">
                  <c:v>14.662788762879901</c:v>
                </c:pt>
                <c:pt idx="647">
                  <c:v>15.233198867886999</c:v>
                </c:pt>
                <c:pt idx="648">
                  <c:v>18.373468500809199</c:v>
                </c:pt>
                <c:pt idx="649">
                  <c:v>19.809198333845099</c:v>
                </c:pt>
                <c:pt idx="650">
                  <c:v>19.761037962899699</c:v>
                </c:pt>
                <c:pt idx="651">
                  <c:v>17.406998046920901</c:v>
                </c:pt>
                <c:pt idx="652">
                  <c:v>17.6232923582544</c:v>
                </c:pt>
                <c:pt idx="653">
                  <c:v>18.8606976621173</c:v>
                </c:pt>
                <c:pt idx="654">
                  <c:v>19.607321342156201</c:v>
                </c:pt>
                <c:pt idx="655">
                  <c:v>22.904736332813801</c:v>
                </c:pt>
                <c:pt idx="656">
                  <c:v>32.107466356253397</c:v>
                </c:pt>
                <c:pt idx="657">
                  <c:v>35.826783838019303</c:v>
                </c:pt>
                <c:pt idx="658">
                  <c:v>37.314300575098898</c:v>
                </c:pt>
                <c:pt idx="659">
                  <c:v>37.519342285615103</c:v>
                </c:pt>
                <c:pt idx="660">
                  <c:v>37.688591274712998</c:v>
                </c:pt>
                <c:pt idx="661">
                  <c:v>42.896380778203401</c:v>
                </c:pt>
                <c:pt idx="662">
                  <c:v>45.674825973539797</c:v>
                </c:pt>
                <c:pt idx="663">
                  <c:v>46.317816417240401</c:v>
                </c:pt>
                <c:pt idx="664">
                  <c:v>46.208335342034097</c:v>
                </c:pt>
                <c:pt idx="665">
                  <c:v>45.636647424230901</c:v>
                </c:pt>
                <c:pt idx="666">
                  <c:v>45.300871292367702</c:v>
                </c:pt>
                <c:pt idx="667">
                  <c:v>43.621116238212799</c:v>
                </c:pt>
                <c:pt idx="668">
                  <c:v>37.535801870138201</c:v>
                </c:pt>
                <c:pt idx="669">
                  <c:v>34.606541840415602</c:v>
                </c:pt>
                <c:pt idx="670">
                  <c:v>33.2296850789321</c:v>
                </c:pt>
                <c:pt idx="671">
                  <c:v>32.829173273865699</c:v>
                </c:pt>
                <c:pt idx="672">
                  <c:v>30.728590675790699</c:v>
                </c:pt>
                <c:pt idx="673">
                  <c:v>21.597453820561899</c:v>
                </c:pt>
                <c:pt idx="674">
                  <c:v>17.606451005710799</c:v>
                </c:pt>
                <c:pt idx="675">
                  <c:v>30.7162700649735</c:v>
                </c:pt>
                <c:pt idx="676">
                  <c:v>34.942692833783703</c:v>
                </c:pt>
                <c:pt idx="677">
                  <c:v>36.140440745714102</c:v>
                </c:pt>
                <c:pt idx="678">
                  <c:v>37.549683365364203</c:v>
                </c:pt>
                <c:pt idx="679">
                  <c:v>40.845118038029803</c:v>
                </c:pt>
                <c:pt idx="680">
                  <c:v>42.680238028603704</c:v>
                </c:pt>
                <c:pt idx="681">
                  <c:v>43.1647905839841</c:v>
                </c:pt>
                <c:pt idx="682">
                  <c:v>43.256977053781497</c:v>
                </c:pt>
                <c:pt idx="683">
                  <c:v>43.725017531716396</c:v>
                </c:pt>
                <c:pt idx="684">
                  <c:v>43.847813479283197</c:v>
                </c:pt>
                <c:pt idx="685">
                  <c:v>43.8673229356978</c:v>
                </c:pt>
                <c:pt idx="686">
                  <c:v>42.678340472020899</c:v>
                </c:pt>
                <c:pt idx="687">
                  <c:v>33.975375658513002</c:v>
                </c:pt>
                <c:pt idx="688">
                  <c:v>30.4297325581826</c:v>
                </c:pt>
                <c:pt idx="689">
                  <c:v>29.421881954786901</c:v>
                </c:pt>
                <c:pt idx="690">
                  <c:v>27.643713209608499</c:v>
                </c:pt>
                <c:pt idx="691">
                  <c:v>22.188761611460802</c:v>
                </c:pt>
                <c:pt idx="692">
                  <c:v>18.627493410163101</c:v>
                </c:pt>
                <c:pt idx="693">
                  <c:v>20.429599913788699</c:v>
                </c:pt>
                <c:pt idx="694">
                  <c:v>20.419298959470101</c:v>
                </c:pt>
                <c:pt idx="695">
                  <c:v>19.063952241796301</c:v>
                </c:pt>
                <c:pt idx="696">
                  <c:v>18.6612463484663</c:v>
                </c:pt>
                <c:pt idx="697">
                  <c:v>19.324614444746899</c:v>
                </c:pt>
                <c:pt idx="698">
                  <c:v>19.125984092017902</c:v>
                </c:pt>
                <c:pt idx="699">
                  <c:v>18.1589451493005</c:v>
                </c:pt>
                <c:pt idx="700">
                  <c:v>18.139813276116499</c:v>
                </c:pt>
                <c:pt idx="701">
                  <c:v>18.001041414585501</c:v>
                </c:pt>
                <c:pt idx="702">
                  <c:v>17.672613675871101</c:v>
                </c:pt>
                <c:pt idx="703">
                  <c:v>17.5417239418882</c:v>
                </c:pt>
                <c:pt idx="704">
                  <c:v>16.895440915659201</c:v>
                </c:pt>
                <c:pt idx="705">
                  <c:v>12.4211133997392</c:v>
                </c:pt>
                <c:pt idx="706">
                  <c:v>11.544429136213401</c:v>
                </c:pt>
                <c:pt idx="707">
                  <c:v>12.2525806816027</c:v>
                </c:pt>
                <c:pt idx="708">
                  <c:v>14.8972031496324</c:v>
                </c:pt>
                <c:pt idx="709">
                  <c:v>17.1062993419504</c:v>
                </c:pt>
                <c:pt idx="710">
                  <c:v>16.951395839651099</c:v>
                </c:pt>
                <c:pt idx="711">
                  <c:v>16.6711862035162</c:v>
                </c:pt>
                <c:pt idx="712">
                  <c:v>17.589066698554099</c:v>
                </c:pt>
                <c:pt idx="713">
                  <c:v>17.657405759436799</c:v>
                </c:pt>
                <c:pt idx="714">
                  <c:v>18.018363034723901</c:v>
                </c:pt>
                <c:pt idx="715">
                  <c:v>18.356180201113201</c:v>
                </c:pt>
                <c:pt idx="716">
                  <c:v>18.529654943205699</c:v>
                </c:pt>
                <c:pt idx="717">
                  <c:v>19.838308949086802</c:v>
                </c:pt>
                <c:pt idx="718">
                  <c:v>20.445113716464501</c:v>
                </c:pt>
                <c:pt idx="719">
                  <c:v>20.184421496519398</c:v>
                </c:pt>
                <c:pt idx="720">
                  <c:v>18.861963143139299</c:v>
                </c:pt>
                <c:pt idx="721">
                  <c:v>16.364407568462099</c:v>
                </c:pt>
                <c:pt idx="722">
                  <c:v>17.8630920995137</c:v>
                </c:pt>
                <c:pt idx="723">
                  <c:v>18.192351771537201</c:v>
                </c:pt>
                <c:pt idx="724">
                  <c:v>17.204710365663399</c:v>
                </c:pt>
                <c:pt idx="725">
                  <c:v>16.8181896677211</c:v>
                </c:pt>
                <c:pt idx="726">
                  <c:v>16.419173119689699</c:v>
                </c:pt>
                <c:pt idx="727">
                  <c:v>16.0513598896889</c:v>
                </c:pt>
                <c:pt idx="728">
                  <c:v>15.9477278676345</c:v>
                </c:pt>
                <c:pt idx="729">
                  <c:v>15.532502945885399</c:v>
                </c:pt>
                <c:pt idx="730">
                  <c:v>15.066446887045</c:v>
                </c:pt>
                <c:pt idx="731">
                  <c:v>16.147399015470199</c:v>
                </c:pt>
                <c:pt idx="732">
                  <c:v>18.382693734831498</c:v>
                </c:pt>
                <c:pt idx="733">
                  <c:v>20.193673381446199</c:v>
                </c:pt>
                <c:pt idx="734">
                  <c:v>19.496776521824099</c:v>
                </c:pt>
                <c:pt idx="735">
                  <c:v>22.4725304091514</c:v>
                </c:pt>
                <c:pt idx="736">
                  <c:v>23.7530021019973</c:v>
                </c:pt>
                <c:pt idx="737">
                  <c:v>24.4201073008843</c:v>
                </c:pt>
                <c:pt idx="738">
                  <c:v>27.377767745491099</c:v>
                </c:pt>
                <c:pt idx="739">
                  <c:v>30.149351947859302</c:v>
                </c:pt>
                <c:pt idx="740">
                  <c:v>33.994006368314999</c:v>
                </c:pt>
                <c:pt idx="741">
                  <c:v>35.097413711901801</c:v>
                </c:pt>
                <c:pt idx="742">
                  <c:v>35.229060376813003</c:v>
                </c:pt>
                <c:pt idx="743">
                  <c:v>34.7161562932991</c:v>
                </c:pt>
                <c:pt idx="744">
                  <c:v>33.171459499449398</c:v>
                </c:pt>
                <c:pt idx="745">
                  <c:v>32.847335813326303</c:v>
                </c:pt>
                <c:pt idx="746">
                  <c:v>38.3874310723957</c:v>
                </c:pt>
                <c:pt idx="747">
                  <c:v>39.732366472075</c:v>
                </c:pt>
                <c:pt idx="748">
                  <c:v>41.748849936075104</c:v>
                </c:pt>
                <c:pt idx="749">
                  <c:v>41.9176368548627</c:v>
                </c:pt>
                <c:pt idx="750">
                  <c:v>41.511126283630503</c:v>
                </c:pt>
                <c:pt idx="751">
                  <c:v>39.862184776027803</c:v>
                </c:pt>
                <c:pt idx="752">
                  <c:v>36.585027788520797</c:v>
                </c:pt>
                <c:pt idx="753">
                  <c:v>35.099813434592299</c:v>
                </c:pt>
                <c:pt idx="754">
                  <c:v>35.140821367316903</c:v>
                </c:pt>
                <c:pt idx="755">
                  <c:v>35.0954683640946</c:v>
                </c:pt>
                <c:pt idx="756">
                  <c:v>35.425662066042896</c:v>
                </c:pt>
                <c:pt idx="757">
                  <c:v>36.319293744379102</c:v>
                </c:pt>
                <c:pt idx="758">
                  <c:v>30.414648020441899</c:v>
                </c:pt>
                <c:pt idx="759">
                  <c:v>26.770948411766</c:v>
                </c:pt>
                <c:pt idx="760">
                  <c:v>22.6260061537909</c:v>
                </c:pt>
                <c:pt idx="761">
                  <c:v>22.259414910302102</c:v>
                </c:pt>
                <c:pt idx="762">
                  <c:v>20.588120187718001</c:v>
                </c:pt>
                <c:pt idx="763">
                  <c:v>20.7121772910895</c:v>
                </c:pt>
                <c:pt idx="764">
                  <c:v>20.770179536959098</c:v>
                </c:pt>
                <c:pt idx="765">
                  <c:v>20.707646197425301</c:v>
                </c:pt>
                <c:pt idx="766">
                  <c:v>20.381104593972001</c:v>
                </c:pt>
                <c:pt idx="767">
                  <c:v>20.478671513422402</c:v>
                </c:pt>
                <c:pt idx="768">
                  <c:v>20.319219220836398</c:v>
                </c:pt>
                <c:pt idx="769">
                  <c:v>19.531035445816901</c:v>
                </c:pt>
                <c:pt idx="770">
                  <c:v>19.677051757023399</c:v>
                </c:pt>
                <c:pt idx="771">
                  <c:v>19.073982914734</c:v>
                </c:pt>
                <c:pt idx="772">
                  <c:v>18.894397869872599</c:v>
                </c:pt>
                <c:pt idx="773">
                  <c:v>18.310870379457501</c:v>
                </c:pt>
                <c:pt idx="774">
                  <c:v>17.330933219412699</c:v>
                </c:pt>
                <c:pt idx="775">
                  <c:v>16.563281172552301</c:v>
                </c:pt>
                <c:pt idx="776">
                  <c:v>17.231331269474602</c:v>
                </c:pt>
                <c:pt idx="777">
                  <c:v>20.3044346631286</c:v>
                </c:pt>
                <c:pt idx="778">
                  <c:v>20.943771837410399</c:v>
                </c:pt>
                <c:pt idx="779">
                  <c:v>20.778541615348299</c:v>
                </c:pt>
                <c:pt idx="780">
                  <c:v>20.290378404127399</c:v>
                </c:pt>
                <c:pt idx="781">
                  <c:v>17.4334368397679</c:v>
                </c:pt>
                <c:pt idx="782">
                  <c:v>16.1723932790856</c:v>
                </c:pt>
                <c:pt idx="783">
                  <c:v>16.553524865789502</c:v>
                </c:pt>
                <c:pt idx="784">
                  <c:v>16.193902684755301</c:v>
                </c:pt>
                <c:pt idx="785">
                  <c:v>16.3271383628928</c:v>
                </c:pt>
                <c:pt idx="786">
                  <c:v>17.077283461319301</c:v>
                </c:pt>
                <c:pt idx="787">
                  <c:v>22.5737897137586</c:v>
                </c:pt>
                <c:pt idx="788">
                  <c:v>24.674566873633498</c:v>
                </c:pt>
                <c:pt idx="789">
                  <c:v>23.065528658985102</c:v>
                </c:pt>
                <c:pt idx="790">
                  <c:v>22.4868259954861</c:v>
                </c:pt>
                <c:pt idx="791">
                  <c:v>22.441915839029502</c:v>
                </c:pt>
                <c:pt idx="792">
                  <c:v>22.502181103133701</c:v>
                </c:pt>
                <c:pt idx="793">
                  <c:v>22.663361747735099</c:v>
                </c:pt>
                <c:pt idx="794">
                  <c:v>22.785692008838399</c:v>
                </c:pt>
                <c:pt idx="795">
                  <c:v>22.568796079889299</c:v>
                </c:pt>
                <c:pt idx="796">
                  <c:v>22.6358227174658</c:v>
                </c:pt>
                <c:pt idx="797">
                  <c:v>22.347234823304198</c:v>
                </c:pt>
                <c:pt idx="798">
                  <c:v>21.210606423321799</c:v>
                </c:pt>
                <c:pt idx="799">
                  <c:v>14.9515119331019</c:v>
                </c:pt>
                <c:pt idx="800">
                  <c:v>10.6695038079292</c:v>
                </c:pt>
                <c:pt idx="801">
                  <c:v>11.1029734463787</c:v>
                </c:pt>
                <c:pt idx="802">
                  <c:v>15.930707189022099</c:v>
                </c:pt>
                <c:pt idx="803">
                  <c:v>17.027689695455798</c:v>
                </c:pt>
                <c:pt idx="804">
                  <c:v>17.115673754653599</c:v>
                </c:pt>
                <c:pt idx="805">
                  <c:v>17.0833246813412</c:v>
                </c:pt>
                <c:pt idx="806">
                  <c:v>17.114636984387499</c:v>
                </c:pt>
                <c:pt idx="807">
                  <c:v>18.021350899584402</c:v>
                </c:pt>
                <c:pt idx="808">
                  <c:v>18.264814904395202</c:v>
                </c:pt>
                <c:pt idx="809">
                  <c:v>18.232029832095002</c:v>
                </c:pt>
                <c:pt idx="810">
                  <c:v>19.067854798484699</c:v>
                </c:pt>
                <c:pt idx="811">
                  <c:v>23.810981124000801</c:v>
                </c:pt>
                <c:pt idx="812">
                  <c:v>25.955774175563601</c:v>
                </c:pt>
                <c:pt idx="813">
                  <c:v>28.472043947034599</c:v>
                </c:pt>
                <c:pt idx="814">
                  <c:v>27.995645821609902</c:v>
                </c:pt>
                <c:pt idx="815">
                  <c:v>28.733065814115101</c:v>
                </c:pt>
                <c:pt idx="816">
                  <c:v>29.078775429213</c:v>
                </c:pt>
                <c:pt idx="817">
                  <c:v>29.0376499895346</c:v>
                </c:pt>
                <c:pt idx="818">
                  <c:v>28.850140139588898</c:v>
                </c:pt>
                <c:pt idx="819">
                  <c:v>28.169575302936401</c:v>
                </c:pt>
                <c:pt idx="820">
                  <c:v>27.9775622644372</c:v>
                </c:pt>
                <c:pt idx="821">
                  <c:v>28.0290644856203</c:v>
                </c:pt>
                <c:pt idx="822">
                  <c:v>27.413157943270601</c:v>
                </c:pt>
                <c:pt idx="823">
                  <c:v>23.489616222530898</c:v>
                </c:pt>
                <c:pt idx="824">
                  <c:v>21.1234704544161</c:v>
                </c:pt>
                <c:pt idx="825">
                  <c:v>16.148017128039299</c:v>
                </c:pt>
                <c:pt idx="826">
                  <c:v>12.4701830290809</c:v>
                </c:pt>
                <c:pt idx="827">
                  <c:v>9.15722229642512</c:v>
                </c:pt>
                <c:pt idx="828">
                  <c:v>8.3643653072214192</c:v>
                </c:pt>
                <c:pt idx="829">
                  <c:v>12.2472559158045</c:v>
                </c:pt>
                <c:pt idx="830">
                  <c:v>14.7528049642297</c:v>
                </c:pt>
                <c:pt idx="831">
                  <c:v>16.038047179179099</c:v>
                </c:pt>
                <c:pt idx="832">
                  <c:v>16.263354273514601</c:v>
                </c:pt>
                <c:pt idx="833">
                  <c:v>17.424528099718501</c:v>
                </c:pt>
                <c:pt idx="834">
                  <c:v>18.7747590942732</c:v>
                </c:pt>
                <c:pt idx="835">
                  <c:v>20.397577031756899</c:v>
                </c:pt>
                <c:pt idx="836">
                  <c:v>21.624906197470398</c:v>
                </c:pt>
                <c:pt idx="837">
                  <c:v>23.6167192239173</c:v>
                </c:pt>
                <c:pt idx="838">
                  <c:v>24.590684897538399</c:v>
                </c:pt>
                <c:pt idx="839">
                  <c:v>25.0180593691701</c:v>
                </c:pt>
                <c:pt idx="840">
                  <c:v>24.837476625333501</c:v>
                </c:pt>
                <c:pt idx="841">
                  <c:v>23.247089364474999</c:v>
                </c:pt>
                <c:pt idx="842">
                  <c:v>22.154106493575501</c:v>
                </c:pt>
                <c:pt idx="843">
                  <c:v>22.887916353529398</c:v>
                </c:pt>
                <c:pt idx="844">
                  <c:v>23.105153684183101</c:v>
                </c:pt>
                <c:pt idx="845">
                  <c:v>23.599639962726201</c:v>
                </c:pt>
                <c:pt idx="846">
                  <c:v>22.731817116125299</c:v>
                </c:pt>
                <c:pt idx="847">
                  <c:v>22.2063342017493</c:v>
                </c:pt>
                <c:pt idx="848">
                  <c:v>27.292603775211301</c:v>
                </c:pt>
                <c:pt idx="849">
                  <c:v>27.356573589664201</c:v>
                </c:pt>
                <c:pt idx="850">
                  <c:v>26.642946353484302</c:v>
                </c:pt>
                <c:pt idx="851">
                  <c:v>26.388107992049299</c:v>
                </c:pt>
                <c:pt idx="852">
                  <c:v>27.331537134661499</c:v>
                </c:pt>
                <c:pt idx="853">
                  <c:v>27.7803189669694</c:v>
                </c:pt>
                <c:pt idx="854">
                  <c:v>27.823509924641101</c:v>
                </c:pt>
                <c:pt idx="855">
                  <c:v>27.0700460821772</c:v>
                </c:pt>
                <c:pt idx="856">
                  <c:v>26.820125249921102</c:v>
                </c:pt>
                <c:pt idx="857">
                  <c:v>26.2775842011355</c:v>
                </c:pt>
                <c:pt idx="858">
                  <c:v>27.215738801638</c:v>
                </c:pt>
                <c:pt idx="859">
                  <c:v>27.268574900704898</c:v>
                </c:pt>
                <c:pt idx="860">
                  <c:v>21.435734839936</c:v>
                </c:pt>
                <c:pt idx="861">
                  <c:v>19.710806376389701</c:v>
                </c:pt>
                <c:pt idx="862">
                  <c:v>20.256542825933</c:v>
                </c:pt>
                <c:pt idx="863">
                  <c:v>20.7104052621502</c:v>
                </c:pt>
                <c:pt idx="864">
                  <c:v>20.406950678992299</c:v>
                </c:pt>
                <c:pt idx="865">
                  <c:v>19.731522188446299</c:v>
                </c:pt>
                <c:pt idx="866">
                  <c:v>19.2703714674068</c:v>
                </c:pt>
                <c:pt idx="867">
                  <c:v>18.442809160721399</c:v>
                </c:pt>
                <c:pt idx="868">
                  <c:v>18.201521939145699</c:v>
                </c:pt>
                <c:pt idx="869">
                  <c:v>17.108116317785701</c:v>
                </c:pt>
                <c:pt idx="870">
                  <c:v>15.034342832547299</c:v>
                </c:pt>
                <c:pt idx="871">
                  <c:v>13.095945013667899</c:v>
                </c:pt>
                <c:pt idx="872">
                  <c:v>12.1609488133962</c:v>
                </c:pt>
                <c:pt idx="873">
                  <c:v>11.5478100244357</c:v>
                </c:pt>
                <c:pt idx="874">
                  <c:v>10.134549064111701</c:v>
                </c:pt>
                <c:pt idx="875">
                  <c:v>8.78294286706228</c:v>
                </c:pt>
                <c:pt idx="876">
                  <c:v>6.050855890747</c:v>
                </c:pt>
                <c:pt idx="877">
                  <c:v>5.92747686246065</c:v>
                </c:pt>
                <c:pt idx="878">
                  <c:v>5.9603067753812899</c:v>
                </c:pt>
                <c:pt idx="879">
                  <c:v>5.7199823226707398</c:v>
                </c:pt>
                <c:pt idx="880">
                  <c:v>6.7942244423623803</c:v>
                </c:pt>
                <c:pt idx="881">
                  <c:v>12.8821365997341</c:v>
                </c:pt>
                <c:pt idx="882">
                  <c:v>14.099509773835999</c:v>
                </c:pt>
                <c:pt idx="883">
                  <c:v>14.198587214710299</c:v>
                </c:pt>
                <c:pt idx="884">
                  <c:v>14.4078141553458</c:v>
                </c:pt>
                <c:pt idx="885">
                  <c:v>15.7870855590968</c:v>
                </c:pt>
                <c:pt idx="886">
                  <c:v>16.790898629116199</c:v>
                </c:pt>
                <c:pt idx="887">
                  <c:v>16.924697545356398</c:v>
                </c:pt>
                <c:pt idx="888">
                  <c:v>16.9008196491035</c:v>
                </c:pt>
                <c:pt idx="889">
                  <c:v>16.927964609103</c:v>
                </c:pt>
                <c:pt idx="890">
                  <c:v>17.343872547041201</c:v>
                </c:pt>
                <c:pt idx="891">
                  <c:v>19.949183175542501</c:v>
                </c:pt>
                <c:pt idx="892">
                  <c:v>22.059656006158299</c:v>
                </c:pt>
                <c:pt idx="893">
                  <c:v>20.861305458613899</c:v>
                </c:pt>
                <c:pt idx="894">
                  <c:v>25.717300164960101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09-4A8F-BDEC-041DEC10AE6B}"/>
            </c:ext>
          </c:extLst>
        </c:ser>
        <c:ser>
          <c:idx val="1"/>
          <c:order val="1"/>
          <c:tx>
            <c:v>Sans poignée</c:v>
          </c:tx>
          <c:spPr>
            <a:ln w="1905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Feuil1!$A$1282:$A$2176</c:f>
              <c:numCache>
                <c:formatCode>General</c:formatCode>
                <c:ptCount val="895"/>
                <c:pt idx="0">
                  <c:v>10</c:v>
                </c:pt>
                <c:pt idx="1">
                  <c:v>10.0078125</c:v>
                </c:pt>
                <c:pt idx="2">
                  <c:v>10.015625</c:v>
                </c:pt>
                <c:pt idx="3">
                  <c:v>10.0234375</c:v>
                </c:pt>
                <c:pt idx="4">
                  <c:v>10.03125</c:v>
                </c:pt>
                <c:pt idx="5">
                  <c:v>10.0390625</c:v>
                </c:pt>
                <c:pt idx="6">
                  <c:v>10.046875</c:v>
                </c:pt>
                <c:pt idx="7">
                  <c:v>10.0546875</c:v>
                </c:pt>
                <c:pt idx="8">
                  <c:v>10.0625</c:v>
                </c:pt>
                <c:pt idx="9">
                  <c:v>10.0703125</c:v>
                </c:pt>
                <c:pt idx="10">
                  <c:v>10.078125</c:v>
                </c:pt>
                <c:pt idx="11">
                  <c:v>10.0859375</c:v>
                </c:pt>
                <c:pt idx="12">
                  <c:v>10.09375</c:v>
                </c:pt>
                <c:pt idx="13">
                  <c:v>10.1015625</c:v>
                </c:pt>
                <c:pt idx="14">
                  <c:v>10.109375</c:v>
                </c:pt>
                <c:pt idx="15">
                  <c:v>10.1171875</c:v>
                </c:pt>
                <c:pt idx="16">
                  <c:v>10.125</c:v>
                </c:pt>
                <c:pt idx="17">
                  <c:v>10.1328125</c:v>
                </c:pt>
                <c:pt idx="18">
                  <c:v>10.140625</c:v>
                </c:pt>
                <c:pt idx="19">
                  <c:v>10.1484375</c:v>
                </c:pt>
                <c:pt idx="20">
                  <c:v>10.15625</c:v>
                </c:pt>
                <c:pt idx="21">
                  <c:v>10.1640625</c:v>
                </c:pt>
                <c:pt idx="22">
                  <c:v>10.171875</c:v>
                </c:pt>
                <c:pt idx="23">
                  <c:v>10.1796875</c:v>
                </c:pt>
                <c:pt idx="24">
                  <c:v>10.1875</c:v>
                </c:pt>
                <c:pt idx="25">
                  <c:v>10.1953125</c:v>
                </c:pt>
                <c:pt idx="26">
                  <c:v>10.203125</c:v>
                </c:pt>
                <c:pt idx="27">
                  <c:v>10.2109375</c:v>
                </c:pt>
                <c:pt idx="28">
                  <c:v>10.21875</c:v>
                </c:pt>
                <c:pt idx="29">
                  <c:v>10.2265625</c:v>
                </c:pt>
                <c:pt idx="30">
                  <c:v>10.234375</c:v>
                </c:pt>
                <c:pt idx="31">
                  <c:v>10.2421875</c:v>
                </c:pt>
                <c:pt idx="32">
                  <c:v>10.25</c:v>
                </c:pt>
                <c:pt idx="33">
                  <c:v>10.2578125</c:v>
                </c:pt>
                <c:pt idx="34">
                  <c:v>10.265625</c:v>
                </c:pt>
                <c:pt idx="35">
                  <c:v>10.2734375</c:v>
                </c:pt>
                <c:pt idx="36">
                  <c:v>10.28125</c:v>
                </c:pt>
                <c:pt idx="37">
                  <c:v>10.2890625</c:v>
                </c:pt>
                <c:pt idx="38">
                  <c:v>10.296875</c:v>
                </c:pt>
                <c:pt idx="39">
                  <c:v>10.3046875</c:v>
                </c:pt>
                <c:pt idx="40">
                  <c:v>10.3125</c:v>
                </c:pt>
                <c:pt idx="41">
                  <c:v>10.3203125</c:v>
                </c:pt>
                <c:pt idx="42">
                  <c:v>10.328125</c:v>
                </c:pt>
                <c:pt idx="43">
                  <c:v>10.3359375</c:v>
                </c:pt>
                <c:pt idx="44">
                  <c:v>10.34375</c:v>
                </c:pt>
                <c:pt idx="45">
                  <c:v>10.3515625</c:v>
                </c:pt>
                <c:pt idx="46">
                  <c:v>10.359375</c:v>
                </c:pt>
                <c:pt idx="47">
                  <c:v>10.3671875</c:v>
                </c:pt>
                <c:pt idx="48">
                  <c:v>10.375</c:v>
                </c:pt>
                <c:pt idx="49">
                  <c:v>10.3828125</c:v>
                </c:pt>
                <c:pt idx="50">
                  <c:v>10.390625</c:v>
                </c:pt>
                <c:pt idx="51">
                  <c:v>10.3984375</c:v>
                </c:pt>
                <c:pt idx="52">
                  <c:v>10.40625</c:v>
                </c:pt>
                <c:pt idx="53">
                  <c:v>10.4140625</c:v>
                </c:pt>
                <c:pt idx="54">
                  <c:v>10.421875</c:v>
                </c:pt>
                <c:pt idx="55">
                  <c:v>10.4296875</c:v>
                </c:pt>
                <c:pt idx="56">
                  <c:v>10.4375</c:v>
                </c:pt>
                <c:pt idx="57">
                  <c:v>10.4453125</c:v>
                </c:pt>
                <c:pt idx="58">
                  <c:v>10.453125</c:v>
                </c:pt>
                <c:pt idx="59">
                  <c:v>10.4609375</c:v>
                </c:pt>
                <c:pt idx="60">
                  <c:v>10.46875</c:v>
                </c:pt>
                <c:pt idx="61">
                  <c:v>10.4765625</c:v>
                </c:pt>
                <c:pt idx="62">
                  <c:v>10.484375</c:v>
                </c:pt>
                <c:pt idx="63">
                  <c:v>10.4921875</c:v>
                </c:pt>
                <c:pt idx="64">
                  <c:v>10.5</c:v>
                </c:pt>
                <c:pt idx="65">
                  <c:v>10.5078125</c:v>
                </c:pt>
                <c:pt idx="66">
                  <c:v>10.515625</c:v>
                </c:pt>
                <c:pt idx="67">
                  <c:v>10.5234375</c:v>
                </c:pt>
                <c:pt idx="68">
                  <c:v>10.53125</c:v>
                </c:pt>
                <c:pt idx="69">
                  <c:v>10.5390625</c:v>
                </c:pt>
                <c:pt idx="70">
                  <c:v>10.546875</c:v>
                </c:pt>
                <c:pt idx="71">
                  <c:v>10.5546875</c:v>
                </c:pt>
                <c:pt idx="72">
                  <c:v>10.5625</c:v>
                </c:pt>
                <c:pt idx="73">
                  <c:v>10.5703125</c:v>
                </c:pt>
                <c:pt idx="74">
                  <c:v>10.578125</c:v>
                </c:pt>
                <c:pt idx="75">
                  <c:v>10.5859375</c:v>
                </c:pt>
                <c:pt idx="76">
                  <c:v>10.59375</c:v>
                </c:pt>
                <c:pt idx="77">
                  <c:v>10.6015625</c:v>
                </c:pt>
                <c:pt idx="78">
                  <c:v>10.609375</c:v>
                </c:pt>
                <c:pt idx="79">
                  <c:v>10.6171875</c:v>
                </c:pt>
                <c:pt idx="80">
                  <c:v>10.625</c:v>
                </c:pt>
                <c:pt idx="81">
                  <c:v>10.6328125</c:v>
                </c:pt>
                <c:pt idx="82">
                  <c:v>10.640625</c:v>
                </c:pt>
                <c:pt idx="83">
                  <c:v>10.6484375</c:v>
                </c:pt>
                <c:pt idx="84">
                  <c:v>10.65625</c:v>
                </c:pt>
                <c:pt idx="85">
                  <c:v>10.6640625</c:v>
                </c:pt>
                <c:pt idx="86">
                  <c:v>10.671875</c:v>
                </c:pt>
                <c:pt idx="87">
                  <c:v>10.6796875</c:v>
                </c:pt>
                <c:pt idx="88">
                  <c:v>10.6875</c:v>
                </c:pt>
                <c:pt idx="89">
                  <c:v>10.6953125</c:v>
                </c:pt>
                <c:pt idx="90">
                  <c:v>10.703125</c:v>
                </c:pt>
                <c:pt idx="91">
                  <c:v>10.7109375</c:v>
                </c:pt>
                <c:pt idx="92">
                  <c:v>10.71875</c:v>
                </c:pt>
                <c:pt idx="93">
                  <c:v>10.7265625</c:v>
                </c:pt>
                <c:pt idx="94">
                  <c:v>10.734375</c:v>
                </c:pt>
                <c:pt idx="95">
                  <c:v>10.7421875</c:v>
                </c:pt>
                <c:pt idx="96">
                  <c:v>10.75</c:v>
                </c:pt>
                <c:pt idx="97">
                  <c:v>10.7578125</c:v>
                </c:pt>
                <c:pt idx="98">
                  <c:v>10.765625</c:v>
                </c:pt>
                <c:pt idx="99">
                  <c:v>10.7734375</c:v>
                </c:pt>
                <c:pt idx="100">
                  <c:v>10.78125</c:v>
                </c:pt>
                <c:pt idx="101">
                  <c:v>10.7890625</c:v>
                </c:pt>
                <c:pt idx="102">
                  <c:v>10.796875</c:v>
                </c:pt>
                <c:pt idx="103">
                  <c:v>10.8046875</c:v>
                </c:pt>
                <c:pt idx="104">
                  <c:v>10.8125</c:v>
                </c:pt>
                <c:pt idx="105">
                  <c:v>10.8203125</c:v>
                </c:pt>
                <c:pt idx="106">
                  <c:v>10.828125</c:v>
                </c:pt>
                <c:pt idx="107">
                  <c:v>10.8359375</c:v>
                </c:pt>
                <c:pt idx="108">
                  <c:v>10.84375</c:v>
                </c:pt>
                <c:pt idx="109">
                  <c:v>10.8515625</c:v>
                </c:pt>
                <c:pt idx="110">
                  <c:v>10.859375</c:v>
                </c:pt>
                <c:pt idx="111">
                  <c:v>10.8671875</c:v>
                </c:pt>
                <c:pt idx="112">
                  <c:v>10.875</c:v>
                </c:pt>
                <c:pt idx="113">
                  <c:v>10.8828125</c:v>
                </c:pt>
                <c:pt idx="114">
                  <c:v>10.890625</c:v>
                </c:pt>
                <c:pt idx="115">
                  <c:v>10.8984375</c:v>
                </c:pt>
                <c:pt idx="116">
                  <c:v>10.90625</c:v>
                </c:pt>
                <c:pt idx="117">
                  <c:v>10.9140625</c:v>
                </c:pt>
                <c:pt idx="118">
                  <c:v>10.921875</c:v>
                </c:pt>
                <c:pt idx="119">
                  <c:v>10.9296875</c:v>
                </c:pt>
                <c:pt idx="120">
                  <c:v>10.9375</c:v>
                </c:pt>
                <c:pt idx="121">
                  <c:v>10.9453125</c:v>
                </c:pt>
                <c:pt idx="122">
                  <c:v>10.953125</c:v>
                </c:pt>
                <c:pt idx="123">
                  <c:v>10.9609375</c:v>
                </c:pt>
                <c:pt idx="124">
                  <c:v>10.96875</c:v>
                </c:pt>
                <c:pt idx="125">
                  <c:v>10.9765625</c:v>
                </c:pt>
                <c:pt idx="126">
                  <c:v>10.984375</c:v>
                </c:pt>
                <c:pt idx="127">
                  <c:v>10.9921875</c:v>
                </c:pt>
                <c:pt idx="128">
                  <c:v>11</c:v>
                </c:pt>
                <c:pt idx="129">
                  <c:v>11.0078125</c:v>
                </c:pt>
                <c:pt idx="130">
                  <c:v>11.015625</c:v>
                </c:pt>
                <c:pt idx="131">
                  <c:v>11.0234375</c:v>
                </c:pt>
                <c:pt idx="132">
                  <c:v>11.03125</c:v>
                </c:pt>
                <c:pt idx="133">
                  <c:v>11.0390625</c:v>
                </c:pt>
                <c:pt idx="134">
                  <c:v>11.046875</c:v>
                </c:pt>
                <c:pt idx="135">
                  <c:v>11.0546875</c:v>
                </c:pt>
                <c:pt idx="136">
                  <c:v>11.0625</c:v>
                </c:pt>
                <c:pt idx="137">
                  <c:v>11.0703125</c:v>
                </c:pt>
                <c:pt idx="138">
                  <c:v>11.078125</c:v>
                </c:pt>
                <c:pt idx="139">
                  <c:v>11.0859375</c:v>
                </c:pt>
                <c:pt idx="140">
                  <c:v>11.09375</c:v>
                </c:pt>
                <c:pt idx="141">
                  <c:v>11.1015625</c:v>
                </c:pt>
                <c:pt idx="142">
                  <c:v>11.109375</c:v>
                </c:pt>
                <c:pt idx="143">
                  <c:v>11.1171875</c:v>
                </c:pt>
                <c:pt idx="144">
                  <c:v>11.125</c:v>
                </c:pt>
                <c:pt idx="145">
                  <c:v>11.1328125</c:v>
                </c:pt>
                <c:pt idx="146">
                  <c:v>11.140625</c:v>
                </c:pt>
                <c:pt idx="147">
                  <c:v>11.1484375</c:v>
                </c:pt>
                <c:pt idx="148">
                  <c:v>11.15625</c:v>
                </c:pt>
                <c:pt idx="149">
                  <c:v>11.1640625</c:v>
                </c:pt>
                <c:pt idx="150">
                  <c:v>11.171875</c:v>
                </c:pt>
                <c:pt idx="151">
                  <c:v>11.1796875</c:v>
                </c:pt>
                <c:pt idx="152">
                  <c:v>11.1875</c:v>
                </c:pt>
                <c:pt idx="153">
                  <c:v>11.1953125</c:v>
                </c:pt>
                <c:pt idx="154">
                  <c:v>11.203125</c:v>
                </c:pt>
                <c:pt idx="155">
                  <c:v>11.2109375</c:v>
                </c:pt>
                <c:pt idx="156">
                  <c:v>11.21875</c:v>
                </c:pt>
                <c:pt idx="157">
                  <c:v>11.2265625</c:v>
                </c:pt>
                <c:pt idx="158">
                  <c:v>11.234375</c:v>
                </c:pt>
                <c:pt idx="159">
                  <c:v>11.2421875</c:v>
                </c:pt>
                <c:pt idx="160">
                  <c:v>11.25</c:v>
                </c:pt>
                <c:pt idx="161">
                  <c:v>11.2578125</c:v>
                </c:pt>
                <c:pt idx="162">
                  <c:v>11.265625</c:v>
                </c:pt>
                <c:pt idx="163">
                  <c:v>11.2734375</c:v>
                </c:pt>
                <c:pt idx="164">
                  <c:v>11.28125</c:v>
                </c:pt>
                <c:pt idx="165">
                  <c:v>11.2890625</c:v>
                </c:pt>
                <c:pt idx="166">
                  <c:v>11.296875</c:v>
                </c:pt>
                <c:pt idx="167">
                  <c:v>11.3046875</c:v>
                </c:pt>
                <c:pt idx="168">
                  <c:v>11.3125</c:v>
                </c:pt>
                <c:pt idx="169">
                  <c:v>11.3203125</c:v>
                </c:pt>
                <c:pt idx="170">
                  <c:v>11.328125</c:v>
                </c:pt>
                <c:pt idx="171">
                  <c:v>11.3359375</c:v>
                </c:pt>
                <c:pt idx="172">
                  <c:v>11.34375</c:v>
                </c:pt>
                <c:pt idx="173">
                  <c:v>11.3515625</c:v>
                </c:pt>
                <c:pt idx="174">
                  <c:v>11.359375</c:v>
                </c:pt>
                <c:pt idx="175">
                  <c:v>11.3671875</c:v>
                </c:pt>
                <c:pt idx="176">
                  <c:v>11.375</c:v>
                </c:pt>
                <c:pt idx="177">
                  <c:v>11.3828125</c:v>
                </c:pt>
                <c:pt idx="178">
                  <c:v>11.390625</c:v>
                </c:pt>
                <c:pt idx="179">
                  <c:v>11.3984375</c:v>
                </c:pt>
                <c:pt idx="180">
                  <c:v>11.40625</c:v>
                </c:pt>
                <c:pt idx="181">
                  <c:v>11.4140625</c:v>
                </c:pt>
                <c:pt idx="182">
                  <c:v>11.421875</c:v>
                </c:pt>
                <c:pt idx="183">
                  <c:v>11.4296875</c:v>
                </c:pt>
                <c:pt idx="184">
                  <c:v>11.4375</c:v>
                </c:pt>
                <c:pt idx="185">
                  <c:v>11.4453125</c:v>
                </c:pt>
                <c:pt idx="186">
                  <c:v>11.453125</c:v>
                </c:pt>
                <c:pt idx="187">
                  <c:v>11.4609375</c:v>
                </c:pt>
                <c:pt idx="188">
                  <c:v>11.46875</c:v>
                </c:pt>
                <c:pt idx="189">
                  <c:v>11.4765625</c:v>
                </c:pt>
                <c:pt idx="190">
                  <c:v>11.484375</c:v>
                </c:pt>
                <c:pt idx="191">
                  <c:v>11.4921875</c:v>
                </c:pt>
                <c:pt idx="192">
                  <c:v>11.5</c:v>
                </c:pt>
                <c:pt idx="193">
                  <c:v>11.5078125</c:v>
                </c:pt>
                <c:pt idx="194">
                  <c:v>11.515625</c:v>
                </c:pt>
                <c:pt idx="195">
                  <c:v>11.5234375</c:v>
                </c:pt>
                <c:pt idx="196">
                  <c:v>11.53125</c:v>
                </c:pt>
                <c:pt idx="197">
                  <c:v>11.5390625</c:v>
                </c:pt>
                <c:pt idx="198">
                  <c:v>11.546875</c:v>
                </c:pt>
                <c:pt idx="199">
                  <c:v>11.5546875</c:v>
                </c:pt>
                <c:pt idx="200">
                  <c:v>11.5625</c:v>
                </c:pt>
                <c:pt idx="201">
                  <c:v>11.5703125</c:v>
                </c:pt>
                <c:pt idx="202">
                  <c:v>11.578125</c:v>
                </c:pt>
                <c:pt idx="203">
                  <c:v>11.5859375</c:v>
                </c:pt>
                <c:pt idx="204">
                  <c:v>11.59375</c:v>
                </c:pt>
                <c:pt idx="205">
                  <c:v>11.6015625</c:v>
                </c:pt>
                <c:pt idx="206">
                  <c:v>11.609375</c:v>
                </c:pt>
                <c:pt idx="207">
                  <c:v>11.6171875</c:v>
                </c:pt>
                <c:pt idx="208">
                  <c:v>11.625</c:v>
                </c:pt>
                <c:pt idx="209">
                  <c:v>11.6328125</c:v>
                </c:pt>
                <c:pt idx="210">
                  <c:v>11.640625</c:v>
                </c:pt>
                <c:pt idx="211">
                  <c:v>11.6484375</c:v>
                </c:pt>
                <c:pt idx="212">
                  <c:v>11.65625</c:v>
                </c:pt>
                <c:pt idx="213">
                  <c:v>11.6640625</c:v>
                </c:pt>
                <c:pt idx="214">
                  <c:v>11.671875</c:v>
                </c:pt>
                <c:pt idx="215">
                  <c:v>11.6796875</c:v>
                </c:pt>
                <c:pt idx="216">
                  <c:v>11.6875</c:v>
                </c:pt>
                <c:pt idx="217">
                  <c:v>11.6953125</c:v>
                </c:pt>
                <c:pt idx="218">
                  <c:v>11.703125</c:v>
                </c:pt>
                <c:pt idx="219">
                  <c:v>11.7109375</c:v>
                </c:pt>
                <c:pt idx="220">
                  <c:v>11.71875</c:v>
                </c:pt>
                <c:pt idx="221">
                  <c:v>11.7265625</c:v>
                </c:pt>
                <c:pt idx="222">
                  <c:v>11.734375</c:v>
                </c:pt>
                <c:pt idx="223">
                  <c:v>11.7421875</c:v>
                </c:pt>
                <c:pt idx="224">
                  <c:v>11.75</c:v>
                </c:pt>
                <c:pt idx="225">
                  <c:v>11.7578125</c:v>
                </c:pt>
                <c:pt idx="226">
                  <c:v>11.765625</c:v>
                </c:pt>
                <c:pt idx="227">
                  <c:v>11.7734375</c:v>
                </c:pt>
                <c:pt idx="228">
                  <c:v>11.78125</c:v>
                </c:pt>
                <c:pt idx="229">
                  <c:v>11.7890625</c:v>
                </c:pt>
                <c:pt idx="230">
                  <c:v>11.796875</c:v>
                </c:pt>
                <c:pt idx="231">
                  <c:v>11.8046875</c:v>
                </c:pt>
                <c:pt idx="232">
                  <c:v>11.8125</c:v>
                </c:pt>
                <c:pt idx="233">
                  <c:v>11.8203125</c:v>
                </c:pt>
                <c:pt idx="234">
                  <c:v>11.828125</c:v>
                </c:pt>
                <c:pt idx="235">
                  <c:v>11.8359375</c:v>
                </c:pt>
                <c:pt idx="236">
                  <c:v>11.84375</c:v>
                </c:pt>
                <c:pt idx="237">
                  <c:v>11.8515625</c:v>
                </c:pt>
                <c:pt idx="238">
                  <c:v>11.859375</c:v>
                </c:pt>
                <c:pt idx="239">
                  <c:v>11.8671875</c:v>
                </c:pt>
                <c:pt idx="240">
                  <c:v>11.875</c:v>
                </c:pt>
                <c:pt idx="241">
                  <c:v>11.8828125</c:v>
                </c:pt>
                <c:pt idx="242">
                  <c:v>11.890625</c:v>
                </c:pt>
                <c:pt idx="243">
                  <c:v>11.8984375</c:v>
                </c:pt>
                <c:pt idx="244">
                  <c:v>11.90625</c:v>
                </c:pt>
                <c:pt idx="245">
                  <c:v>11.9140625</c:v>
                </c:pt>
                <c:pt idx="246">
                  <c:v>11.921875</c:v>
                </c:pt>
                <c:pt idx="247">
                  <c:v>11.9296875</c:v>
                </c:pt>
                <c:pt idx="248">
                  <c:v>11.9375</c:v>
                </c:pt>
                <c:pt idx="249">
                  <c:v>11.9453125</c:v>
                </c:pt>
                <c:pt idx="250">
                  <c:v>11.953125</c:v>
                </c:pt>
                <c:pt idx="251">
                  <c:v>11.9609375</c:v>
                </c:pt>
                <c:pt idx="252">
                  <c:v>11.96875</c:v>
                </c:pt>
                <c:pt idx="253">
                  <c:v>11.9765625</c:v>
                </c:pt>
                <c:pt idx="254">
                  <c:v>11.984375</c:v>
                </c:pt>
                <c:pt idx="255">
                  <c:v>11.9921875</c:v>
                </c:pt>
                <c:pt idx="256">
                  <c:v>12</c:v>
                </c:pt>
                <c:pt idx="257">
                  <c:v>12.0078125</c:v>
                </c:pt>
                <c:pt idx="258">
                  <c:v>12.015625</c:v>
                </c:pt>
                <c:pt idx="259">
                  <c:v>12.0234375</c:v>
                </c:pt>
                <c:pt idx="260">
                  <c:v>12.03125</c:v>
                </c:pt>
                <c:pt idx="261">
                  <c:v>12.0390625</c:v>
                </c:pt>
                <c:pt idx="262">
                  <c:v>12.046875</c:v>
                </c:pt>
                <c:pt idx="263">
                  <c:v>12.0546875</c:v>
                </c:pt>
                <c:pt idx="264">
                  <c:v>12.0625</c:v>
                </c:pt>
                <c:pt idx="265">
                  <c:v>12.0703125</c:v>
                </c:pt>
                <c:pt idx="266">
                  <c:v>12.078125</c:v>
                </c:pt>
                <c:pt idx="267">
                  <c:v>12.0859375</c:v>
                </c:pt>
                <c:pt idx="268">
                  <c:v>12.09375</c:v>
                </c:pt>
                <c:pt idx="269">
                  <c:v>12.1015625</c:v>
                </c:pt>
                <c:pt idx="270">
                  <c:v>12.109375</c:v>
                </c:pt>
                <c:pt idx="271">
                  <c:v>12.1171875</c:v>
                </c:pt>
                <c:pt idx="272">
                  <c:v>12.125</c:v>
                </c:pt>
                <c:pt idx="273">
                  <c:v>12.1328125</c:v>
                </c:pt>
                <c:pt idx="274">
                  <c:v>12.140625</c:v>
                </c:pt>
                <c:pt idx="275">
                  <c:v>12.1484375</c:v>
                </c:pt>
                <c:pt idx="276">
                  <c:v>12.15625</c:v>
                </c:pt>
                <c:pt idx="277">
                  <c:v>12.1640625</c:v>
                </c:pt>
                <c:pt idx="278">
                  <c:v>12.171875</c:v>
                </c:pt>
                <c:pt idx="279">
                  <c:v>12.1796875</c:v>
                </c:pt>
                <c:pt idx="280">
                  <c:v>12.1875</c:v>
                </c:pt>
                <c:pt idx="281">
                  <c:v>12.1953125</c:v>
                </c:pt>
                <c:pt idx="282">
                  <c:v>12.203125</c:v>
                </c:pt>
                <c:pt idx="283">
                  <c:v>12.2109375</c:v>
                </c:pt>
                <c:pt idx="284">
                  <c:v>12.21875</c:v>
                </c:pt>
                <c:pt idx="285">
                  <c:v>12.2265625</c:v>
                </c:pt>
                <c:pt idx="286">
                  <c:v>12.234375</c:v>
                </c:pt>
                <c:pt idx="287">
                  <c:v>12.2421875</c:v>
                </c:pt>
                <c:pt idx="288">
                  <c:v>12.25</c:v>
                </c:pt>
                <c:pt idx="289">
                  <c:v>12.2578125</c:v>
                </c:pt>
                <c:pt idx="290">
                  <c:v>12.265625</c:v>
                </c:pt>
                <c:pt idx="291">
                  <c:v>12.2734375</c:v>
                </c:pt>
                <c:pt idx="292">
                  <c:v>12.28125</c:v>
                </c:pt>
                <c:pt idx="293">
                  <c:v>12.2890625</c:v>
                </c:pt>
                <c:pt idx="294">
                  <c:v>12.296875</c:v>
                </c:pt>
                <c:pt idx="295">
                  <c:v>12.3046875</c:v>
                </c:pt>
                <c:pt idx="296">
                  <c:v>12.3125</c:v>
                </c:pt>
                <c:pt idx="297">
                  <c:v>12.3203125</c:v>
                </c:pt>
                <c:pt idx="298">
                  <c:v>12.328125</c:v>
                </c:pt>
                <c:pt idx="299">
                  <c:v>12.3359375</c:v>
                </c:pt>
                <c:pt idx="300">
                  <c:v>12.34375</c:v>
                </c:pt>
                <c:pt idx="301">
                  <c:v>12.3515625</c:v>
                </c:pt>
                <c:pt idx="302">
                  <c:v>12.359375</c:v>
                </c:pt>
                <c:pt idx="303">
                  <c:v>12.3671875</c:v>
                </c:pt>
                <c:pt idx="304">
                  <c:v>12.375</c:v>
                </c:pt>
                <c:pt idx="305">
                  <c:v>12.3828125</c:v>
                </c:pt>
                <c:pt idx="306">
                  <c:v>12.390625</c:v>
                </c:pt>
                <c:pt idx="307">
                  <c:v>12.3984375</c:v>
                </c:pt>
                <c:pt idx="308">
                  <c:v>12.40625</c:v>
                </c:pt>
                <c:pt idx="309">
                  <c:v>12.4140625</c:v>
                </c:pt>
                <c:pt idx="310">
                  <c:v>12.421875</c:v>
                </c:pt>
                <c:pt idx="311">
                  <c:v>12.4296875</c:v>
                </c:pt>
                <c:pt idx="312">
                  <c:v>12.4375</c:v>
                </c:pt>
                <c:pt idx="313">
                  <c:v>12.4453125</c:v>
                </c:pt>
                <c:pt idx="314">
                  <c:v>12.453125</c:v>
                </c:pt>
                <c:pt idx="315">
                  <c:v>12.4609375</c:v>
                </c:pt>
                <c:pt idx="316">
                  <c:v>12.46875</c:v>
                </c:pt>
                <c:pt idx="317">
                  <c:v>12.4765625</c:v>
                </c:pt>
                <c:pt idx="318">
                  <c:v>12.484375</c:v>
                </c:pt>
                <c:pt idx="319">
                  <c:v>12.4921875</c:v>
                </c:pt>
                <c:pt idx="320">
                  <c:v>12.5</c:v>
                </c:pt>
                <c:pt idx="321">
                  <c:v>12.5078125</c:v>
                </c:pt>
                <c:pt idx="322">
                  <c:v>12.515625</c:v>
                </c:pt>
                <c:pt idx="323">
                  <c:v>12.5234375</c:v>
                </c:pt>
                <c:pt idx="324">
                  <c:v>12.53125</c:v>
                </c:pt>
                <c:pt idx="325">
                  <c:v>12.5390625</c:v>
                </c:pt>
                <c:pt idx="326">
                  <c:v>12.546875</c:v>
                </c:pt>
                <c:pt idx="327">
                  <c:v>12.5546875</c:v>
                </c:pt>
                <c:pt idx="328">
                  <c:v>12.5625</c:v>
                </c:pt>
                <c:pt idx="329">
                  <c:v>12.5703125</c:v>
                </c:pt>
                <c:pt idx="330">
                  <c:v>12.578125</c:v>
                </c:pt>
                <c:pt idx="331">
                  <c:v>12.5859375</c:v>
                </c:pt>
                <c:pt idx="332">
                  <c:v>12.59375</c:v>
                </c:pt>
                <c:pt idx="333">
                  <c:v>12.6015625</c:v>
                </c:pt>
                <c:pt idx="334">
                  <c:v>12.609375</c:v>
                </c:pt>
                <c:pt idx="335">
                  <c:v>12.6171875</c:v>
                </c:pt>
                <c:pt idx="336">
                  <c:v>12.625</c:v>
                </c:pt>
                <c:pt idx="337">
                  <c:v>12.6328125</c:v>
                </c:pt>
                <c:pt idx="338">
                  <c:v>12.640625</c:v>
                </c:pt>
                <c:pt idx="339">
                  <c:v>12.6484375</c:v>
                </c:pt>
                <c:pt idx="340">
                  <c:v>12.65625</c:v>
                </c:pt>
                <c:pt idx="341">
                  <c:v>12.6640625</c:v>
                </c:pt>
                <c:pt idx="342">
                  <c:v>12.671875</c:v>
                </c:pt>
                <c:pt idx="343">
                  <c:v>12.6796875</c:v>
                </c:pt>
                <c:pt idx="344">
                  <c:v>12.6875</c:v>
                </c:pt>
                <c:pt idx="345">
                  <c:v>12.6953125</c:v>
                </c:pt>
                <c:pt idx="346">
                  <c:v>12.703125</c:v>
                </c:pt>
                <c:pt idx="347">
                  <c:v>12.7109375</c:v>
                </c:pt>
                <c:pt idx="348">
                  <c:v>12.71875</c:v>
                </c:pt>
                <c:pt idx="349">
                  <c:v>12.7265625</c:v>
                </c:pt>
                <c:pt idx="350">
                  <c:v>12.734375</c:v>
                </c:pt>
                <c:pt idx="351">
                  <c:v>12.7421875</c:v>
                </c:pt>
                <c:pt idx="352">
                  <c:v>12.75</c:v>
                </c:pt>
                <c:pt idx="353">
                  <c:v>12.7578125</c:v>
                </c:pt>
                <c:pt idx="354">
                  <c:v>12.765625</c:v>
                </c:pt>
                <c:pt idx="355">
                  <c:v>12.7734375</c:v>
                </c:pt>
                <c:pt idx="356">
                  <c:v>12.78125</c:v>
                </c:pt>
                <c:pt idx="357">
                  <c:v>12.7890625</c:v>
                </c:pt>
                <c:pt idx="358">
                  <c:v>12.796875</c:v>
                </c:pt>
                <c:pt idx="359">
                  <c:v>12.8046875</c:v>
                </c:pt>
                <c:pt idx="360">
                  <c:v>12.8125</c:v>
                </c:pt>
                <c:pt idx="361">
                  <c:v>12.8203125</c:v>
                </c:pt>
                <c:pt idx="362">
                  <c:v>12.828125</c:v>
                </c:pt>
                <c:pt idx="363">
                  <c:v>12.8359375</c:v>
                </c:pt>
                <c:pt idx="364">
                  <c:v>12.84375</c:v>
                </c:pt>
                <c:pt idx="365">
                  <c:v>12.8515625</c:v>
                </c:pt>
                <c:pt idx="366">
                  <c:v>12.859375</c:v>
                </c:pt>
                <c:pt idx="367">
                  <c:v>12.8671875</c:v>
                </c:pt>
                <c:pt idx="368">
                  <c:v>12.875</c:v>
                </c:pt>
                <c:pt idx="369">
                  <c:v>12.8828125</c:v>
                </c:pt>
                <c:pt idx="370">
                  <c:v>12.890625</c:v>
                </c:pt>
                <c:pt idx="371">
                  <c:v>12.8984375</c:v>
                </c:pt>
                <c:pt idx="372">
                  <c:v>12.90625</c:v>
                </c:pt>
                <c:pt idx="373">
                  <c:v>12.9140625</c:v>
                </c:pt>
                <c:pt idx="374">
                  <c:v>12.921875</c:v>
                </c:pt>
                <c:pt idx="375">
                  <c:v>12.9296875</c:v>
                </c:pt>
                <c:pt idx="376">
                  <c:v>12.9375</c:v>
                </c:pt>
                <c:pt idx="377">
                  <c:v>12.9453125</c:v>
                </c:pt>
                <c:pt idx="378">
                  <c:v>12.953125</c:v>
                </c:pt>
                <c:pt idx="379">
                  <c:v>12.9609375</c:v>
                </c:pt>
                <c:pt idx="380">
                  <c:v>12.96875</c:v>
                </c:pt>
                <c:pt idx="381">
                  <c:v>12.9765625</c:v>
                </c:pt>
                <c:pt idx="382">
                  <c:v>12.984375</c:v>
                </c:pt>
                <c:pt idx="383">
                  <c:v>12.9921875</c:v>
                </c:pt>
                <c:pt idx="384">
                  <c:v>13</c:v>
                </c:pt>
                <c:pt idx="385">
                  <c:v>13.0078125</c:v>
                </c:pt>
                <c:pt idx="386">
                  <c:v>13.015625</c:v>
                </c:pt>
                <c:pt idx="387">
                  <c:v>13.0234375</c:v>
                </c:pt>
                <c:pt idx="388">
                  <c:v>13.03125</c:v>
                </c:pt>
                <c:pt idx="389">
                  <c:v>13.0390625</c:v>
                </c:pt>
                <c:pt idx="390">
                  <c:v>13.046875</c:v>
                </c:pt>
                <c:pt idx="391">
                  <c:v>13.0546875</c:v>
                </c:pt>
                <c:pt idx="392">
                  <c:v>13.0625</c:v>
                </c:pt>
                <c:pt idx="393">
                  <c:v>13.0703125</c:v>
                </c:pt>
                <c:pt idx="394">
                  <c:v>13.078125</c:v>
                </c:pt>
                <c:pt idx="395">
                  <c:v>13.0859375</c:v>
                </c:pt>
                <c:pt idx="396">
                  <c:v>13.09375</c:v>
                </c:pt>
                <c:pt idx="397">
                  <c:v>13.1015625</c:v>
                </c:pt>
                <c:pt idx="398">
                  <c:v>13.109375</c:v>
                </c:pt>
                <c:pt idx="399">
                  <c:v>13.1171875</c:v>
                </c:pt>
                <c:pt idx="400">
                  <c:v>13.125</c:v>
                </c:pt>
                <c:pt idx="401">
                  <c:v>13.1328125</c:v>
                </c:pt>
                <c:pt idx="402">
                  <c:v>13.140625</c:v>
                </c:pt>
                <c:pt idx="403">
                  <c:v>13.1484375</c:v>
                </c:pt>
                <c:pt idx="404">
                  <c:v>13.15625</c:v>
                </c:pt>
                <c:pt idx="405">
                  <c:v>13.1640625</c:v>
                </c:pt>
                <c:pt idx="406">
                  <c:v>13.171875</c:v>
                </c:pt>
                <c:pt idx="407">
                  <c:v>13.1796875</c:v>
                </c:pt>
                <c:pt idx="408">
                  <c:v>13.1875</c:v>
                </c:pt>
                <c:pt idx="409">
                  <c:v>13.1953125</c:v>
                </c:pt>
                <c:pt idx="410">
                  <c:v>13.203125</c:v>
                </c:pt>
                <c:pt idx="411">
                  <c:v>13.2109375</c:v>
                </c:pt>
                <c:pt idx="412">
                  <c:v>13.21875</c:v>
                </c:pt>
                <c:pt idx="413">
                  <c:v>13.2265625</c:v>
                </c:pt>
                <c:pt idx="414">
                  <c:v>13.234375</c:v>
                </c:pt>
                <c:pt idx="415">
                  <c:v>13.2421875</c:v>
                </c:pt>
                <c:pt idx="416">
                  <c:v>13.25</c:v>
                </c:pt>
                <c:pt idx="417">
                  <c:v>13.2578125</c:v>
                </c:pt>
                <c:pt idx="418">
                  <c:v>13.265625</c:v>
                </c:pt>
                <c:pt idx="419">
                  <c:v>13.2734375</c:v>
                </c:pt>
                <c:pt idx="420">
                  <c:v>13.28125</c:v>
                </c:pt>
                <c:pt idx="421">
                  <c:v>13.2890625</c:v>
                </c:pt>
                <c:pt idx="422">
                  <c:v>13.296875</c:v>
                </c:pt>
                <c:pt idx="423">
                  <c:v>13.3046875</c:v>
                </c:pt>
                <c:pt idx="424">
                  <c:v>13.3125</c:v>
                </c:pt>
                <c:pt idx="425">
                  <c:v>13.3203125</c:v>
                </c:pt>
                <c:pt idx="426">
                  <c:v>13.328125</c:v>
                </c:pt>
                <c:pt idx="427">
                  <c:v>13.3359375</c:v>
                </c:pt>
                <c:pt idx="428">
                  <c:v>13.34375</c:v>
                </c:pt>
                <c:pt idx="429">
                  <c:v>13.3515625</c:v>
                </c:pt>
                <c:pt idx="430">
                  <c:v>13.359375</c:v>
                </c:pt>
                <c:pt idx="431">
                  <c:v>13.3671875</c:v>
                </c:pt>
                <c:pt idx="432">
                  <c:v>13.375</c:v>
                </c:pt>
                <c:pt idx="433">
                  <c:v>13.3828125</c:v>
                </c:pt>
                <c:pt idx="434">
                  <c:v>13.390625</c:v>
                </c:pt>
                <c:pt idx="435">
                  <c:v>13.3984375</c:v>
                </c:pt>
                <c:pt idx="436">
                  <c:v>13.40625</c:v>
                </c:pt>
                <c:pt idx="437">
                  <c:v>13.4140625</c:v>
                </c:pt>
                <c:pt idx="438">
                  <c:v>13.421875</c:v>
                </c:pt>
                <c:pt idx="439">
                  <c:v>13.4296875</c:v>
                </c:pt>
                <c:pt idx="440">
                  <c:v>13.4375</c:v>
                </c:pt>
                <c:pt idx="441">
                  <c:v>13.4453125</c:v>
                </c:pt>
                <c:pt idx="442">
                  <c:v>13.453125</c:v>
                </c:pt>
                <c:pt idx="443">
                  <c:v>13.4609375</c:v>
                </c:pt>
                <c:pt idx="444">
                  <c:v>13.46875</c:v>
                </c:pt>
                <c:pt idx="445">
                  <c:v>13.4765625</c:v>
                </c:pt>
                <c:pt idx="446">
                  <c:v>13.484375</c:v>
                </c:pt>
                <c:pt idx="447">
                  <c:v>13.4921875</c:v>
                </c:pt>
                <c:pt idx="448">
                  <c:v>13.5</c:v>
                </c:pt>
                <c:pt idx="449">
                  <c:v>13.5078125</c:v>
                </c:pt>
                <c:pt idx="450">
                  <c:v>13.515625</c:v>
                </c:pt>
                <c:pt idx="451">
                  <c:v>13.5234375</c:v>
                </c:pt>
                <c:pt idx="452">
                  <c:v>13.53125</c:v>
                </c:pt>
                <c:pt idx="453">
                  <c:v>13.5390625</c:v>
                </c:pt>
                <c:pt idx="454">
                  <c:v>13.546875</c:v>
                </c:pt>
                <c:pt idx="455">
                  <c:v>13.5546875</c:v>
                </c:pt>
                <c:pt idx="456">
                  <c:v>13.5625</c:v>
                </c:pt>
                <c:pt idx="457">
                  <c:v>13.5703125</c:v>
                </c:pt>
                <c:pt idx="458">
                  <c:v>13.578125</c:v>
                </c:pt>
                <c:pt idx="459">
                  <c:v>13.5859375</c:v>
                </c:pt>
                <c:pt idx="460">
                  <c:v>13.59375</c:v>
                </c:pt>
                <c:pt idx="461">
                  <c:v>13.6015625</c:v>
                </c:pt>
                <c:pt idx="462">
                  <c:v>13.609375</c:v>
                </c:pt>
                <c:pt idx="463">
                  <c:v>13.6171875</c:v>
                </c:pt>
                <c:pt idx="464">
                  <c:v>13.625</c:v>
                </c:pt>
                <c:pt idx="465">
                  <c:v>13.6328125</c:v>
                </c:pt>
                <c:pt idx="466">
                  <c:v>13.640625</c:v>
                </c:pt>
                <c:pt idx="467">
                  <c:v>13.6484375</c:v>
                </c:pt>
                <c:pt idx="468">
                  <c:v>13.65625</c:v>
                </c:pt>
                <c:pt idx="469">
                  <c:v>13.6640625</c:v>
                </c:pt>
                <c:pt idx="470">
                  <c:v>13.671875</c:v>
                </c:pt>
                <c:pt idx="471">
                  <c:v>13.6796875</c:v>
                </c:pt>
                <c:pt idx="472">
                  <c:v>13.6875</c:v>
                </c:pt>
                <c:pt idx="473">
                  <c:v>13.6953125</c:v>
                </c:pt>
                <c:pt idx="474">
                  <c:v>13.703125</c:v>
                </c:pt>
                <c:pt idx="475">
                  <c:v>13.7109375</c:v>
                </c:pt>
                <c:pt idx="476">
                  <c:v>13.71875</c:v>
                </c:pt>
                <c:pt idx="477">
                  <c:v>13.7265625</c:v>
                </c:pt>
                <c:pt idx="478">
                  <c:v>13.734375</c:v>
                </c:pt>
                <c:pt idx="479">
                  <c:v>13.7421875</c:v>
                </c:pt>
                <c:pt idx="480">
                  <c:v>13.75</c:v>
                </c:pt>
                <c:pt idx="481">
                  <c:v>13.7578125</c:v>
                </c:pt>
                <c:pt idx="482">
                  <c:v>13.765625</c:v>
                </c:pt>
                <c:pt idx="483">
                  <c:v>13.7734375</c:v>
                </c:pt>
                <c:pt idx="484">
                  <c:v>13.78125</c:v>
                </c:pt>
                <c:pt idx="485">
                  <c:v>13.7890625</c:v>
                </c:pt>
                <c:pt idx="486">
                  <c:v>13.796875</c:v>
                </c:pt>
                <c:pt idx="487">
                  <c:v>13.8046875</c:v>
                </c:pt>
                <c:pt idx="488">
                  <c:v>13.8125</c:v>
                </c:pt>
                <c:pt idx="489">
                  <c:v>13.8203125</c:v>
                </c:pt>
                <c:pt idx="490">
                  <c:v>13.828125</c:v>
                </c:pt>
                <c:pt idx="491">
                  <c:v>13.8359375</c:v>
                </c:pt>
                <c:pt idx="492">
                  <c:v>13.84375</c:v>
                </c:pt>
                <c:pt idx="493">
                  <c:v>13.8515625</c:v>
                </c:pt>
                <c:pt idx="494">
                  <c:v>13.859375</c:v>
                </c:pt>
                <c:pt idx="495">
                  <c:v>13.8671875</c:v>
                </c:pt>
                <c:pt idx="496">
                  <c:v>13.875</c:v>
                </c:pt>
                <c:pt idx="497">
                  <c:v>13.8828125</c:v>
                </c:pt>
                <c:pt idx="498">
                  <c:v>13.890625</c:v>
                </c:pt>
                <c:pt idx="499">
                  <c:v>13.8984375</c:v>
                </c:pt>
                <c:pt idx="500">
                  <c:v>13.90625</c:v>
                </c:pt>
                <c:pt idx="501">
                  <c:v>13.9140625</c:v>
                </c:pt>
                <c:pt idx="502">
                  <c:v>13.921875</c:v>
                </c:pt>
                <c:pt idx="503">
                  <c:v>13.9296875</c:v>
                </c:pt>
                <c:pt idx="504">
                  <c:v>13.9375</c:v>
                </c:pt>
                <c:pt idx="505">
                  <c:v>13.9453125</c:v>
                </c:pt>
                <c:pt idx="506">
                  <c:v>13.953125</c:v>
                </c:pt>
                <c:pt idx="507">
                  <c:v>13.9609375</c:v>
                </c:pt>
                <c:pt idx="508">
                  <c:v>13.96875</c:v>
                </c:pt>
                <c:pt idx="509">
                  <c:v>13.9765625</c:v>
                </c:pt>
                <c:pt idx="510">
                  <c:v>13.984375</c:v>
                </c:pt>
                <c:pt idx="511">
                  <c:v>13.9921875</c:v>
                </c:pt>
                <c:pt idx="512">
                  <c:v>14</c:v>
                </c:pt>
                <c:pt idx="513">
                  <c:v>14.0078125</c:v>
                </c:pt>
                <c:pt idx="514">
                  <c:v>14.015625</c:v>
                </c:pt>
                <c:pt idx="515">
                  <c:v>14.0234375</c:v>
                </c:pt>
                <c:pt idx="516">
                  <c:v>14.03125</c:v>
                </c:pt>
                <c:pt idx="517">
                  <c:v>14.0390625</c:v>
                </c:pt>
                <c:pt idx="518">
                  <c:v>14.046875</c:v>
                </c:pt>
                <c:pt idx="519">
                  <c:v>14.0546875</c:v>
                </c:pt>
                <c:pt idx="520">
                  <c:v>14.0625</c:v>
                </c:pt>
                <c:pt idx="521">
                  <c:v>14.0703125</c:v>
                </c:pt>
                <c:pt idx="522">
                  <c:v>14.078125</c:v>
                </c:pt>
                <c:pt idx="523">
                  <c:v>14.0859375</c:v>
                </c:pt>
                <c:pt idx="524">
                  <c:v>14.09375</c:v>
                </c:pt>
                <c:pt idx="525">
                  <c:v>14.1015625</c:v>
                </c:pt>
                <c:pt idx="526">
                  <c:v>14.109375</c:v>
                </c:pt>
                <c:pt idx="527">
                  <c:v>14.1171875</c:v>
                </c:pt>
                <c:pt idx="528">
                  <c:v>14.125</c:v>
                </c:pt>
                <c:pt idx="529">
                  <c:v>14.1328125</c:v>
                </c:pt>
                <c:pt idx="530">
                  <c:v>14.140625</c:v>
                </c:pt>
                <c:pt idx="531">
                  <c:v>14.1484375</c:v>
                </c:pt>
                <c:pt idx="532">
                  <c:v>14.15625</c:v>
                </c:pt>
                <c:pt idx="533">
                  <c:v>14.1640625</c:v>
                </c:pt>
                <c:pt idx="534">
                  <c:v>14.171875</c:v>
                </c:pt>
                <c:pt idx="535">
                  <c:v>14.1796875</c:v>
                </c:pt>
                <c:pt idx="536">
                  <c:v>14.1875</c:v>
                </c:pt>
                <c:pt idx="537">
                  <c:v>14.1953125</c:v>
                </c:pt>
                <c:pt idx="538">
                  <c:v>14.203125</c:v>
                </c:pt>
                <c:pt idx="539">
                  <c:v>14.2109375</c:v>
                </c:pt>
                <c:pt idx="540">
                  <c:v>14.21875</c:v>
                </c:pt>
                <c:pt idx="541">
                  <c:v>14.2265625</c:v>
                </c:pt>
                <c:pt idx="542">
                  <c:v>14.234375</c:v>
                </c:pt>
                <c:pt idx="543">
                  <c:v>14.2421875</c:v>
                </c:pt>
                <c:pt idx="544">
                  <c:v>14.25</c:v>
                </c:pt>
                <c:pt idx="545">
                  <c:v>14.2578125</c:v>
                </c:pt>
                <c:pt idx="546">
                  <c:v>14.265625</c:v>
                </c:pt>
                <c:pt idx="547">
                  <c:v>14.2734375</c:v>
                </c:pt>
                <c:pt idx="548">
                  <c:v>14.28125</c:v>
                </c:pt>
                <c:pt idx="549">
                  <c:v>14.2890625</c:v>
                </c:pt>
                <c:pt idx="550">
                  <c:v>14.296875</c:v>
                </c:pt>
                <c:pt idx="551">
                  <c:v>14.3046875</c:v>
                </c:pt>
                <c:pt idx="552">
                  <c:v>14.3125</c:v>
                </c:pt>
                <c:pt idx="553">
                  <c:v>14.3203125</c:v>
                </c:pt>
                <c:pt idx="554">
                  <c:v>14.328125</c:v>
                </c:pt>
                <c:pt idx="555">
                  <c:v>14.3359375</c:v>
                </c:pt>
                <c:pt idx="556">
                  <c:v>14.34375</c:v>
                </c:pt>
                <c:pt idx="557">
                  <c:v>14.3515625</c:v>
                </c:pt>
                <c:pt idx="558">
                  <c:v>14.359375</c:v>
                </c:pt>
                <c:pt idx="559">
                  <c:v>14.3671875</c:v>
                </c:pt>
                <c:pt idx="560">
                  <c:v>14.375</c:v>
                </c:pt>
                <c:pt idx="561">
                  <c:v>14.3828125</c:v>
                </c:pt>
                <c:pt idx="562">
                  <c:v>14.390625</c:v>
                </c:pt>
                <c:pt idx="563">
                  <c:v>14.3984375</c:v>
                </c:pt>
                <c:pt idx="564">
                  <c:v>14.40625</c:v>
                </c:pt>
                <c:pt idx="565">
                  <c:v>14.4140625</c:v>
                </c:pt>
                <c:pt idx="566">
                  <c:v>14.421875</c:v>
                </c:pt>
                <c:pt idx="567">
                  <c:v>14.4296875</c:v>
                </c:pt>
                <c:pt idx="568">
                  <c:v>14.4375</c:v>
                </c:pt>
                <c:pt idx="569">
                  <c:v>14.4453125</c:v>
                </c:pt>
                <c:pt idx="570">
                  <c:v>14.453125</c:v>
                </c:pt>
                <c:pt idx="571">
                  <c:v>14.4609375</c:v>
                </c:pt>
                <c:pt idx="572">
                  <c:v>14.46875</c:v>
                </c:pt>
                <c:pt idx="573">
                  <c:v>14.4765625</c:v>
                </c:pt>
                <c:pt idx="574">
                  <c:v>14.484375</c:v>
                </c:pt>
                <c:pt idx="575">
                  <c:v>14.4921875</c:v>
                </c:pt>
                <c:pt idx="576">
                  <c:v>14.5</c:v>
                </c:pt>
                <c:pt idx="577">
                  <c:v>14.5078125</c:v>
                </c:pt>
                <c:pt idx="578">
                  <c:v>14.515625</c:v>
                </c:pt>
                <c:pt idx="579">
                  <c:v>14.5234375</c:v>
                </c:pt>
                <c:pt idx="580">
                  <c:v>14.53125</c:v>
                </c:pt>
                <c:pt idx="581">
                  <c:v>14.5390625</c:v>
                </c:pt>
                <c:pt idx="582">
                  <c:v>14.546875</c:v>
                </c:pt>
                <c:pt idx="583">
                  <c:v>14.5546875</c:v>
                </c:pt>
                <c:pt idx="584">
                  <c:v>14.5625</c:v>
                </c:pt>
                <c:pt idx="585">
                  <c:v>14.5703125</c:v>
                </c:pt>
                <c:pt idx="586">
                  <c:v>14.578125</c:v>
                </c:pt>
                <c:pt idx="587">
                  <c:v>14.5859375</c:v>
                </c:pt>
                <c:pt idx="588">
                  <c:v>14.59375</c:v>
                </c:pt>
                <c:pt idx="589">
                  <c:v>14.6015625</c:v>
                </c:pt>
                <c:pt idx="590">
                  <c:v>14.609375</c:v>
                </c:pt>
                <c:pt idx="591">
                  <c:v>14.6171875</c:v>
                </c:pt>
                <c:pt idx="592">
                  <c:v>14.625</c:v>
                </c:pt>
                <c:pt idx="593">
                  <c:v>14.6328125</c:v>
                </c:pt>
                <c:pt idx="594">
                  <c:v>14.640625</c:v>
                </c:pt>
                <c:pt idx="595">
                  <c:v>14.6484375</c:v>
                </c:pt>
                <c:pt idx="596">
                  <c:v>14.65625</c:v>
                </c:pt>
                <c:pt idx="597">
                  <c:v>14.6640625</c:v>
                </c:pt>
                <c:pt idx="598">
                  <c:v>14.671875</c:v>
                </c:pt>
                <c:pt idx="599">
                  <c:v>14.6796875</c:v>
                </c:pt>
                <c:pt idx="600">
                  <c:v>14.6875</c:v>
                </c:pt>
                <c:pt idx="601">
                  <c:v>14.6953125</c:v>
                </c:pt>
                <c:pt idx="602">
                  <c:v>14.703125</c:v>
                </c:pt>
                <c:pt idx="603">
                  <c:v>14.7109375</c:v>
                </c:pt>
                <c:pt idx="604">
                  <c:v>14.71875</c:v>
                </c:pt>
                <c:pt idx="605">
                  <c:v>14.7265625</c:v>
                </c:pt>
                <c:pt idx="606">
                  <c:v>14.734375</c:v>
                </c:pt>
                <c:pt idx="607">
                  <c:v>14.7421875</c:v>
                </c:pt>
                <c:pt idx="608">
                  <c:v>14.75</c:v>
                </c:pt>
                <c:pt idx="609">
                  <c:v>14.7578125</c:v>
                </c:pt>
                <c:pt idx="610">
                  <c:v>14.765625</c:v>
                </c:pt>
                <c:pt idx="611">
                  <c:v>14.7734375</c:v>
                </c:pt>
                <c:pt idx="612">
                  <c:v>14.78125</c:v>
                </c:pt>
                <c:pt idx="613">
                  <c:v>14.7890625</c:v>
                </c:pt>
                <c:pt idx="614">
                  <c:v>14.796875</c:v>
                </c:pt>
                <c:pt idx="615">
                  <c:v>14.8046875</c:v>
                </c:pt>
                <c:pt idx="616">
                  <c:v>14.8125</c:v>
                </c:pt>
                <c:pt idx="617">
                  <c:v>14.8203125</c:v>
                </c:pt>
                <c:pt idx="618">
                  <c:v>14.828125</c:v>
                </c:pt>
                <c:pt idx="619">
                  <c:v>14.8359375</c:v>
                </c:pt>
                <c:pt idx="620">
                  <c:v>14.84375</c:v>
                </c:pt>
                <c:pt idx="621">
                  <c:v>14.8515625</c:v>
                </c:pt>
                <c:pt idx="622">
                  <c:v>14.859375</c:v>
                </c:pt>
                <c:pt idx="623">
                  <c:v>14.8671875</c:v>
                </c:pt>
                <c:pt idx="624">
                  <c:v>14.875</c:v>
                </c:pt>
                <c:pt idx="625">
                  <c:v>14.8828125</c:v>
                </c:pt>
                <c:pt idx="626">
                  <c:v>14.890625</c:v>
                </c:pt>
                <c:pt idx="627">
                  <c:v>14.8984375</c:v>
                </c:pt>
                <c:pt idx="628">
                  <c:v>14.90625</c:v>
                </c:pt>
                <c:pt idx="629">
                  <c:v>14.9140625</c:v>
                </c:pt>
                <c:pt idx="630">
                  <c:v>14.921875</c:v>
                </c:pt>
                <c:pt idx="631">
                  <c:v>14.9296875</c:v>
                </c:pt>
                <c:pt idx="632">
                  <c:v>14.9375</c:v>
                </c:pt>
                <c:pt idx="633">
                  <c:v>14.9453125</c:v>
                </c:pt>
                <c:pt idx="634">
                  <c:v>14.953125</c:v>
                </c:pt>
                <c:pt idx="635">
                  <c:v>14.9609375</c:v>
                </c:pt>
                <c:pt idx="636">
                  <c:v>14.96875</c:v>
                </c:pt>
                <c:pt idx="637">
                  <c:v>14.9765625</c:v>
                </c:pt>
                <c:pt idx="638">
                  <c:v>14.984375</c:v>
                </c:pt>
                <c:pt idx="639">
                  <c:v>14.9921875</c:v>
                </c:pt>
                <c:pt idx="640">
                  <c:v>15</c:v>
                </c:pt>
                <c:pt idx="641">
                  <c:v>15.0078125</c:v>
                </c:pt>
                <c:pt idx="642">
                  <c:v>15.015625</c:v>
                </c:pt>
                <c:pt idx="643">
                  <c:v>15.0234375</c:v>
                </c:pt>
                <c:pt idx="644">
                  <c:v>15.03125</c:v>
                </c:pt>
                <c:pt idx="645">
                  <c:v>15.0390625</c:v>
                </c:pt>
                <c:pt idx="646">
                  <c:v>15.046875</c:v>
                </c:pt>
                <c:pt idx="647">
                  <c:v>15.0546875</c:v>
                </c:pt>
                <c:pt idx="648">
                  <c:v>15.0625</c:v>
                </c:pt>
                <c:pt idx="649">
                  <c:v>15.0703125</c:v>
                </c:pt>
                <c:pt idx="650">
                  <c:v>15.078125</c:v>
                </c:pt>
                <c:pt idx="651">
                  <c:v>15.0859375</c:v>
                </c:pt>
                <c:pt idx="652">
                  <c:v>15.09375</c:v>
                </c:pt>
                <c:pt idx="653">
                  <c:v>15.1015625</c:v>
                </c:pt>
                <c:pt idx="654">
                  <c:v>15.109375</c:v>
                </c:pt>
                <c:pt idx="655">
                  <c:v>15.1171875</c:v>
                </c:pt>
                <c:pt idx="656">
                  <c:v>15.125</c:v>
                </c:pt>
                <c:pt idx="657">
                  <c:v>15.1328125</c:v>
                </c:pt>
                <c:pt idx="658">
                  <c:v>15.140625</c:v>
                </c:pt>
                <c:pt idx="659">
                  <c:v>15.1484375</c:v>
                </c:pt>
                <c:pt idx="660">
                  <c:v>15.15625</c:v>
                </c:pt>
                <c:pt idx="661">
                  <c:v>15.1640625</c:v>
                </c:pt>
                <c:pt idx="662">
                  <c:v>15.171875</c:v>
                </c:pt>
                <c:pt idx="663">
                  <c:v>15.1796875</c:v>
                </c:pt>
                <c:pt idx="664">
                  <c:v>15.1875</c:v>
                </c:pt>
                <c:pt idx="665">
                  <c:v>15.1953125</c:v>
                </c:pt>
                <c:pt idx="666">
                  <c:v>15.203125</c:v>
                </c:pt>
                <c:pt idx="667">
                  <c:v>15.2109375</c:v>
                </c:pt>
                <c:pt idx="668">
                  <c:v>15.21875</c:v>
                </c:pt>
                <c:pt idx="669">
                  <c:v>15.2265625</c:v>
                </c:pt>
                <c:pt idx="670">
                  <c:v>15.234375</c:v>
                </c:pt>
                <c:pt idx="671">
                  <c:v>15.2421875</c:v>
                </c:pt>
                <c:pt idx="672">
                  <c:v>15.25</c:v>
                </c:pt>
                <c:pt idx="673">
                  <c:v>15.2578125</c:v>
                </c:pt>
                <c:pt idx="674">
                  <c:v>15.265625</c:v>
                </c:pt>
                <c:pt idx="675">
                  <c:v>15.2734375</c:v>
                </c:pt>
                <c:pt idx="676">
                  <c:v>15.28125</c:v>
                </c:pt>
                <c:pt idx="677">
                  <c:v>15.2890625</c:v>
                </c:pt>
                <c:pt idx="678">
                  <c:v>15.296875</c:v>
                </c:pt>
                <c:pt idx="679">
                  <c:v>15.3046875</c:v>
                </c:pt>
                <c:pt idx="680">
                  <c:v>15.3125</c:v>
                </c:pt>
                <c:pt idx="681">
                  <c:v>15.3203125</c:v>
                </c:pt>
                <c:pt idx="682">
                  <c:v>15.328125</c:v>
                </c:pt>
                <c:pt idx="683">
                  <c:v>15.3359375</c:v>
                </c:pt>
                <c:pt idx="684">
                  <c:v>15.34375</c:v>
                </c:pt>
                <c:pt idx="685">
                  <c:v>15.3515625</c:v>
                </c:pt>
                <c:pt idx="686">
                  <c:v>15.359375</c:v>
                </c:pt>
                <c:pt idx="687">
                  <c:v>15.3671875</c:v>
                </c:pt>
                <c:pt idx="688">
                  <c:v>15.375</c:v>
                </c:pt>
                <c:pt idx="689">
                  <c:v>15.3828125</c:v>
                </c:pt>
                <c:pt idx="690">
                  <c:v>15.390625</c:v>
                </c:pt>
                <c:pt idx="691">
                  <c:v>15.3984375</c:v>
                </c:pt>
                <c:pt idx="692">
                  <c:v>15.40625</c:v>
                </c:pt>
                <c:pt idx="693">
                  <c:v>15.4140625</c:v>
                </c:pt>
                <c:pt idx="694">
                  <c:v>15.421875</c:v>
                </c:pt>
                <c:pt idx="695">
                  <c:v>15.4296875</c:v>
                </c:pt>
                <c:pt idx="696">
                  <c:v>15.4375</c:v>
                </c:pt>
                <c:pt idx="697">
                  <c:v>15.4453125</c:v>
                </c:pt>
                <c:pt idx="698">
                  <c:v>15.453125</c:v>
                </c:pt>
                <c:pt idx="699">
                  <c:v>15.4609375</c:v>
                </c:pt>
                <c:pt idx="700">
                  <c:v>15.46875</c:v>
                </c:pt>
                <c:pt idx="701">
                  <c:v>15.4765625</c:v>
                </c:pt>
                <c:pt idx="702">
                  <c:v>15.484375</c:v>
                </c:pt>
                <c:pt idx="703">
                  <c:v>15.4921875</c:v>
                </c:pt>
                <c:pt idx="704">
                  <c:v>15.5</c:v>
                </c:pt>
                <c:pt idx="705">
                  <c:v>15.5078125</c:v>
                </c:pt>
                <c:pt idx="706">
                  <c:v>15.515625</c:v>
                </c:pt>
                <c:pt idx="707">
                  <c:v>15.5234375</c:v>
                </c:pt>
                <c:pt idx="708">
                  <c:v>15.53125</c:v>
                </c:pt>
                <c:pt idx="709">
                  <c:v>15.5390625</c:v>
                </c:pt>
                <c:pt idx="710">
                  <c:v>15.546875</c:v>
                </c:pt>
                <c:pt idx="711">
                  <c:v>15.5546875</c:v>
                </c:pt>
                <c:pt idx="712">
                  <c:v>15.5625</c:v>
                </c:pt>
                <c:pt idx="713">
                  <c:v>15.5703125</c:v>
                </c:pt>
                <c:pt idx="714">
                  <c:v>15.578125</c:v>
                </c:pt>
                <c:pt idx="715">
                  <c:v>15.5859375</c:v>
                </c:pt>
                <c:pt idx="716">
                  <c:v>15.59375</c:v>
                </c:pt>
                <c:pt idx="717">
                  <c:v>15.6015625</c:v>
                </c:pt>
                <c:pt idx="718">
                  <c:v>15.609375</c:v>
                </c:pt>
                <c:pt idx="719">
                  <c:v>15.6171875</c:v>
                </c:pt>
                <c:pt idx="720">
                  <c:v>15.625</c:v>
                </c:pt>
                <c:pt idx="721">
                  <c:v>15.6328125</c:v>
                </c:pt>
                <c:pt idx="722">
                  <c:v>15.640625</c:v>
                </c:pt>
                <c:pt idx="723">
                  <c:v>15.6484375</c:v>
                </c:pt>
                <c:pt idx="724">
                  <c:v>15.65625</c:v>
                </c:pt>
                <c:pt idx="725">
                  <c:v>15.6640625</c:v>
                </c:pt>
                <c:pt idx="726">
                  <c:v>15.671875</c:v>
                </c:pt>
                <c:pt idx="727">
                  <c:v>15.6796875</c:v>
                </c:pt>
                <c:pt idx="728">
                  <c:v>15.6875</c:v>
                </c:pt>
                <c:pt idx="729">
                  <c:v>15.6953125</c:v>
                </c:pt>
                <c:pt idx="730">
                  <c:v>15.703125</c:v>
                </c:pt>
                <c:pt idx="731">
                  <c:v>15.7109375</c:v>
                </c:pt>
                <c:pt idx="732">
                  <c:v>15.71875</c:v>
                </c:pt>
                <c:pt idx="733">
                  <c:v>15.7265625</c:v>
                </c:pt>
                <c:pt idx="734">
                  <c:v>15.734375</c:v>
                </c:pt>
                <c:pt idx="735">
                  <c:v>15.7421875</c:v>
                </c:pt>
                <c:pt idx="736">
                  <c:v>15.75</c:v>
                </c:pt>
                <c:pt idx="737">
                  <c:v>15.7578125</c:v>
                </c:pt>
                <c:pt idx="738">
                  <c:v>15.765625</c:v>
                </c:pt>
                <c:pt idx="739">
                  <c:v>15.7734375</c:v>
                </c:pt>
                <c:pt idx="740">
                  <c:v>15.78125</c:v>
                </c:pt>
                <c:pt idx="741">
                  <c:v>15.7890625</c:v>
                </c:pt>
                <c:pt idx="742">
                  <c:v>15.796875</c:v>
                </c:pt>
                <c:pt idx="743">
                  <c:v>15.8046875</c:v>
                </c:pt>
                <c:pt idx="744">
                  <c:v>15.8125</c:v>
                </c:pt>
                <c:pt idx="745">
                  <c:v>15.8203125</c:v>
                </c:pt>
                <c:pt idx="746">
                  <c:v>15.828125</c:v>
                </c:pt>
                <c:pt idx="747">
                  <c:v>15.8359375</c:v>
                </c:pt>
                <c:pt idx="748">
                  <c:v>15.84375</c:v>
                </c:pt>
                <c:pt idx="749">
                  <c:v>15.8515625</c:v>
                </c:pt>
                <c:pt idx="750">
                  <c:v>15.859375</c:v>
                </c:pt>
                <c:pt idx="751">
                  <c:v>15.8671875</c:v>
                </c:pt>
                <c:pt idx="752">
                  <c:v>15.875</c:v>
                </c:pt>
                <c:pt idx="753">
                  <c:v>15.8828125</c:v>
                </c:pt>
                <c:pt idx="754">
                  <c:v>15.890625</c:v>
                </c:pt>
                <c:pt idx="755">
                  <c:v>15.8984375</c:v>
                </c:pt>
                <c:pt idx="756">
                  <c:v>15.90625</c:v>
                </c:pt>
                <c:pt idx="757">
                  <c:v>15.9140625</c:v>
                </c:pt>
                <c:pt idx="758">
                  <c:v>15.921875</c:v>
                </c:pt>
                <c:pt idx="759">
                  <c:v>15.9296875</c:v>
                </c:pt>
                <c:pt idx="760">
                  <c:v>15.9375</c:v>
                </c:pt>
                <c:pt idx="761">
                  <c:v>15.9453125</c:v>
                </c:pt>
                <c:pt idx="762">
                  <c:v>15.953125</c:v>
                </c:pt>
                <c:pt idx="763">
                  <c:v>15.9609375</c:v>
                </c:pt>
                <c:pt idx="764">
                  <c:v>15.96875</c:v>
                </c:pt>
                <c:pt idx="765">
                  <c:v>15.9765625</c:v>
                </c:pt>
                <c:pt idx="766">
                  <c:v>15.984375</c:v>
                </c:pt>
                <c:pt idx="767">
                  <c:v>15.9921875</c:v>
                </c:pt>
                <c:pt idx="768">
                  <c:v>16</c:v>
                </c:pt>
                <c:pt idx="769">
                  <c:v>16.0078125</c:v>
                </c:pt>
                <c:pt idx="770">
                  <c:v>16.015625</c:v>
                </c:pt>
                <c:pt idx="771">
                  <c:v>16.0234375</c:v>
                </c:pt>
                <c:pt idx="772">
                  <c:v>16.03125</c:v>
                </c:pt>
                <c:pt idx="773">
                  <c:v>16.0390625</c:v>
                </c:pt>
                <c:pt idx="774">
                  <c:v>16.046875</c:v>
                </c:pt>
                <c:pt idx="775">
                  <c:v>16.0546875</c:v>
                </c:pt>
                <c:pt idx="776">
                  <c:v>16.0625</c:v>
                </c:pt>
                <c:pt idx="777">
                  <c:v>16.0703125</c:v>
                </c:pt>
                <c:pt idx="778">
                  <c:v>16.078125</c:v>
                </c:pt>
                <c:pt idx="779">
                  <c:v>16.0859375</c:v>
                </c:pt>
                <c:pt idx="780">
                  <c:v>16.09375</c:v>
                </c:pt>
                <c:pt idx="781">
                  <c:v>16.1015625</c:v>
                </c:pt>
                <c:pt idx="782">
                  <c:v>16.109375</c:v>
                </c:pt>
                <c:pt idx="783">
                  <c:v>16.1171875</c:v>
                </c:pt>
                <c:pt idx="784">
                  <c:v>16.125</c:v>
                </c:pt>
                <c:pt idx="785">
                  <c:v>16.1328125</c:v>
                </c:pt>
                <c:pt idx="786">
                  <c:v>16.140625</c:v>
                </c:pt>
                <c:pt idx="787">
                  <c:v>16.1484375</c:v>
                </c:pt>
                <c:pt idx="788">
                  <c:v>16.15625</c:v>
                </c:pt>
                <c:pt idx="789">
                  <c:v>16.1640625</c:v>
                </c:pt>
                <c:pt idx="790">
                  <c:v>16.171875</c:v>
                </c:pt>
                <c:pt idx="791">
                  <c:v>16.1796875</c:v>
                </c:pt>
                <c:pt idx="792">
                  <c:v>16.1875</c:v>
                </c:pt>
                <c:pt idx="793">
                  <c:v>16.1953125</c:v>
                </c:pt>
                <c:pt idx="794">
                  <c:v>16.203125</c:v>
                </c:pt>
                <c:pt idx="795">
                  <c:v>16.2109375</c:v>
                </c:pt>
                <c:pt idx="796">
                  <c:v>16.21875</c:v>
                </c:pt>
                <c:pt idx="797">
                  <c:v>16.2265625</c:v>
                </c:pt>
                <c:pt idx="798">
                  <c:v>16.234375</c:v>
                </c:pt>
                <c:pt idx="799">
                  <c:v>16.2421875</c:v>
                </c:pt>
                <c:pt idx="800">
                  <c:v>16.25</c:v>
                </c:pt>
                <c:pt idx="801">
                  <c:v>16.2578125</c:v>
                </c:pt>
                <c:pt idx="802">
                  <c:v>16.265625</c:v>
                </c:pt>
                <c:pt idx="803">
                  <c:v>16.2734375</c:v>
                </c:pt>
                <c:pt idx="804">
                  <c:v>16.28125</c:v>
                </c:pt>
                <c:pt idx="805">
                  <c:v>16.2890625</c:v>
                </c:pt>
                <c:pt idx="806">
                  <c:v>16.296875</c:v>
                </c:pt>
                <c:pt idx="807">
                  <c:v>16.3046875</c:v>
                </c:pt>
                <c:pt idx="808">
                  <c:v>16.3125</c:v>
                </c:pt>
                <c:pt idx="809">
                  <c:v>16.3203125</c:v>
                </c:pt>
                <c:pt idx="810">
                  <c:v>16.328125</c:v>
                </c:pt>
                <c:pt idx="811">
                  <c:v>16.3359375</c:v>
                </c:pt>
                <c:pt idx="812">
                  <c:v>16.34375</c:v>
                </c:pt>
                <c:pt idx="813">
                  <c:v>16.3515625</c:v>
                </c:pt>
                <c:pt idx="814">
                  <c:v>16.359375</c:v>
                </c:pt>
                <c:pt idx="815">
                  <c:v>16.3671875</c:v>
                </c:pt>
                <c:pt idx="816">
                  <c:v>16.375</c:v>
                </c:pt>
                <c:pt idx="817">
                  <c:v>16.3828125</c:v>
                </c:pt>
                <c:pt idx="818">
                  <c:v>16.390625</c:v>
                </c:pt>
                <c:pt idx="819">
                  <c:v>16.3984375</c:v>
                </c:pt>
                <c:pt idx="820">
                  <c:v>16.40625</c:v>
                </c:pt>
                <c:pt idx="821">
                  <c:v>16.4140625</c:v>
                </c:pt>
                <c:pt idx="822">
                  <c:v>16.421875</c:v>
                </c:pt>
                <c:pt idx="823">
                  <c:v>16.4296875</c:v>
                </c:pt>
                <c:pt idx="824">
                  <c:v>16.4375</c:v>
                </c:pt>
                <c:pt idx="825">
                  <c:v>16.4453125</c:v>
                </c:pt>
                <c:pt idx="826">
                  <c:v>16.453125</c:v>
                </c:pt>
                <c:pt idx="827">
                  <c:v>16.4609375</c:v>
                </c:pt>
                <c:pt idx="828">
                  <c:v>16.46875</c:v>
                </c:pt>
                <c:pt idx="829">
                  <c:v>16.4765625</c:v>
                </c:pt>
                <c:pt idx="830">
                  <c:v>16.484375</c:v>
                </c:pt>
                <c:pt idx="831">
                  <c:v>16.4921875</c:v>
                </c:pt>
                <c:pt idx="832">
                  <c:v>16.5</c:v>
                </c:pt>
                <c:pt idx="833">
                  <c:v>16.5078125</c:v>
                </c:pt>
                <c:pt idx="834">
                  <c:v>16.515625</c:v>
                </c:pt>
                <c:pt idx="835">
                  <c:v>16.5234375</c:v>
                </c:pt>
                <c:pt idx="836">
                  <c:v>16.53125</c:v>
                </c:pt>
                <c:pt idx="837">
                  <c:v>16.5390625</c:v>
                </c:pt>
                <c:pt idx="838">
                  <c:v>16.546875</c:v>
                </c:pt>
                <c:pt idx="839">
                  <c:v>16.5546875</c:v>
                </c:pt>
                <c:pt idx="840">
                  <c:v>16.5625</c:v>
                </c:pt>
                <c:pt idx="841">
                  <c:v>16.5703125</c:v>
                </c:pt>
                <c:pt idx="842">
                  <c:v>16.578125</c:v>
                </c:pt>
                <c:pt idx="843">
                  <c:v>16.5859375</c:v>
                </c:pt>
                <c:pt idx="844">
                  <c:v>16.59375</c:v>
                </c:pt>
                <c:pt idx="845">
                  <c:v>16.6015625</c:v>
                </c:pt>
                <c:pt idx="846">
                  <c:v>16.609375</c:v>
                </c:pt>
                <c:pt idx="847">
                  <c:v>16.6171875</c:v>
                </c:pt>
                <c:pt idx="848">
                  <c:v>16.625</c:v>
                </c:pt>
                <c:pt idx="849">
                  <c:v>16.6328125</c:v>
                </c:pt>
                <c:pt idx="850">
                  <c:v>16.640625</c:v>
                </c:pt>
                <c:pt idx="851">
                  <c:v>16.6484375</c:v>
                </c:pt>
                <c:pt idx="852">
                  <c:v>16.65625</c:v>
                </c:pt>
                <c:pt idx="853">
                  <c:v>16.6640625</c:v>
                </c:pt>
                <c:pt idx="854">
                  <c:v>16.671875</c:v>
                </c:pt>
                <c:pt idx="855">
                  <c:v>16.6796875</c:v>
                </c:pt>
                <c:pt idx="856">
                  <c:v>16.6875</c:v>
                </c:pt>
                <c:pt idx="857">
                  <c:v>16.6953125</c:v>
                </c:pt>
                <c:pt idx="858">
                  <c:v>16.703125</c:v>
                </c:pt>
                <c:pt idx="859">
                  <c:v>16.7109375</c:v>
                </c:pt>
                <c:pt idx="860">
                  <c:v>16.71875</c:v>
                </c:pt>
                <c:pt idx="861">
                  <c:v>16.7265625</c:v>
                </c:pt>
                <c:pt idx="862">
                  <c:v>16.734375</c:v>
                </c:pt>
                <c:pt idx="863">
                  <c:v>16.7421875</c:v>
                </c:pt>
                <c:pt idx="864">
                  <c:v>16.75</c:v>
                </c:pt>
                <c:pt idx="865">
                  <c:v>16.7578125</c:v>
                </c:pt>
                <c:pt idx="866">
                  <c:v>16.765625</c:v>
                </c:pt>
                <c:pt idx="867">
                  <c:v>16.7734375</c:v>
                </c:pt>
                <c:pt idx="868">
                  <c:v>16.78125</c:v>
                </c:pt>
                <c:pt idx="869">
                  <c:v>16.7890625</c:v>
                </c:pt>
                <c:pt idx="870">
                  <c:v>16.796875</c:v>
                </c:pt>
                <c:pt idx="871">
                  <c:v>16.8046875</c:v>
                </c:pt>
                <c:pt idx="872">
                  <c:v>16.8125</c:v>
                </c:pt>
                <c:pt idx="873">
                  <c:v>16.8203125</c:v>
                </c:pt>
                <c:pt idx="874">
                  <c:v>16.828125</c:v>
                </c:pt>
                <c:pt idx="875">
                  <c:v>16.8359375</c:v>
                </c:pt>
                <c:pt idx="876">
                  <c:v>16.84375</c:v>
                </c:pt>
                <c:pt idx="877">
                  <c:v>16.8515625</c:v>
                </c:pt>
                <c:pt idx="878">
                  <c:v>16.859375</c:v>
                </c:pt>
                <c:pt idx="879">
                  <c:v>16.8671875</c:v>
                </c:pt>
                <c:pt idx="880">
                  <c:v>16.875</c:v>
                </c:pt>
                <c:pt idx="881">
                  <c:v>16.8828125</c:v>
                </c:pt>
                <c:pt idx="882">
                  <c:v>16.890625</c:v>
                </c:pt>
                <c:pt idx="883">
                  <c:v>16.8984375</c:v>
                </c:pt>
                <c:pt idx="884">
                  <c:v>16.90625</c:v>
                </c:pt>
                <c:pt idx="885">
                  <c:v>16.9140625</c:v>
                </c:pt>
                <c:pt idx="886">
                  <c:v>16.921875</c:v>
                </c:pt>
                <c:pt idx="887">
                  <c:v>16.9296875</c:v>
                </c:pt>
                <c:pt idx="888">
                  <c:v>16.9375</c:v>
                </c:pt>
                <c:pt idx="889">
                  <c:v>16.9453125</c:v>
                </c:pt>
                <c:pt idx="890">
                  <c:v>16.953125</c:v>
                </c:pt>
                <c:pt idx="891">
                  <c:v>16.9609375</c:v>
                </c:pt>
                <c:pt idx="892">
                  <c:v>16.96875</c:v>
                </c:pt>
                <c:pt idx="893">
                  <c:v>16.9765625</c:v>
                </c:pt>
                <c:pt idx="894">
                  <c:v>16.984375</c:v>
                </c:pt>
              </c:numCache>
            </c:numRef>
          </c:cat>
          <c:val>
            <c:numRef>
              <c:f>Feuil1!$C$1282:$C$2176</c:f>
              <c:numCache>
                <c:formatCode>General</c:formatCode>
                <c:ptCount val="895"/>
                <c:pt idx="0">
                  <c:v>54.319708675496301</c:v>
                </c:pt>
                <c:pt idx="1">
                  <c:v>54.296343578489697</c:v>
                </c:pt>
                <c:pt idx="2">
                  <c:v>54.802707392499897</c:v>
                </c:pt>
                <c:pt idx="3">
                  <c:v>54.620332188675199</c:v>
                </c:pt>
                <c:pt idx="4">
                  <c:v>42.397566971364498</c:v>
                </c:pt>
                <c:pt idx="5">
                  <c:v>39.137227765946399</c:v>
                </c:pt>
                <c:pt idx="6">
                  <c:v>32.107188459218101</c:v>
                </c:pt>
                <c:pt idx="7">
                  <c:v>30.5228138785602</c:v>
                </c:pt>
                <c:pt idx="8">
                  <c:v>29.129170008756301</c:v>
                </c:pt>
                <c:pt idx="9">
                  <c:v>29.607549512159402</c:v>
                </c:pt>
                <c:pt idx="10">
                  <c:v>29.641709509919799</c:v>
                </c:pt>
                <c:pt idx="11">
                  <c:v>29.471729181762001</c:v>
                </c:pt>
                <c:pt idx="12">
                  <c:v>29.5374521846032</c:v>
                </c:pt>
                <c:pt idx="13">
                  <c:v>29.9682458860498</c:v>
                </c:pt>
                <c:pt idx="14">
                  <c:v>29.868858369888201</c:v>
                </c:pt>
                <c:pt idx="15">
                  <c:v>26.491606185809999</c:v>
                </c:pt>
                <c:pt idx="16">
                  <c:v>26.020153459913999</c:v>
                </c:pt>
                <c:pt idx="17">
                  <c:v>26.544049154895198</c:v>
                </c:pt>
                <c:pt idx="18">
                  <c:v>26.1112353752996</c:v>
                </c:pt>
                <c:pt idx="19">
                  <c:v>23.913248165402599</c:v>
                </c:pt>
                <c:pt idx="20">
                  <c:v>23.6707968168649</c:v>
                </c:pt>
                <c:pt idx="21">
                  <c:v>25.1011247915498</c:v>
                </c:pt>
                <c:pt idx="22">
                  <c:v>28.927490045260701</c:v>
                </c:pt>
                <c:pt idx="23">
                  <c:v>32.445867079235903</c:v>
                </c:pt>
                <c:pt idx="24">
                  <c:v>35.752737880989301</c:v>
                </c:pt>
                <c:pt idx="25">
                  <c:v>38.815360078033102</c:v>
                </c:pt>
                <c:pt idx="26">
                  <c:v>40.7830017838237</c:v>
                </c:pt>
                <c:pt idx="27">
                  <c:v>41.873660328453603</c:v>
                </c:pt>
                <c:pt idx="28">
                  <c:v>48.5672022228879</c:v>
                </c:pt>
                <c:pt idx="29">
                  <c:v>64.756884134885397</c:v>
                </c:pt>
                <c:pt idx="30">
                  <c:v>70.465637545880398</c:v>
                </c:pt>
                <c:pt idx="31">
                  <c:v>74.066821511102503</c:v>
                </c:pt>
                <c:pt idx="32">
                  <c:v>77.508967330643102</c:v>
                </c:pt>
                <c:pt idx="33">
                  <c:v>77.253135272407903</c:v>
                </c:pt>
                <c:pt idx="34">
                  <c:v>75.874524966588496</c:v>
                </c:pt>
                <c:pt idx="35">
                  <c:v>74.772149091649695</c:v>
                </c:pt>
                <c:pt idx="36">
                  <c:v>73.563180253581905</c:v>
                </c:pt>
                <c:pt idx="37">
                  <c:v>74.998034693465499</c:v>
                </c:pt>
                <c:pt idx="38">
                  <c:v>81.114940759442604</c:v>
                </c:pt>
                <c:pt idx="39">
                  <c:v>82.362959960578394</c:v>
                </c:pt>
                <c:pt idx="40">
                  <c:v>79.972451804950794</c:v>
                </c:pt>
                <c:pt idx="41">
                  <c:v>69.042405279887603</c:v>
                </c:pt>
                <c:pt idx="42">
                  <c:v>64.115545221662103</c:v>
                </c:pt>
                <c:pt idx="43">
                  <c:v>58.640933487688997</c:v>
                </c:pt>
                <c:pt idx="44">
                  <c:v>53.799410937003202</c:v>
                </c:pt>
                <c:pt idx="45">
                  <c:v>53.1792756760535</c:v>
                </c:pt>
                <c:pt idx="46">
                  <c:v>54.311273220646903</c:v>
                </c:pt>
                <c:pt idx="47">
                  <c:v>60.918820090364399</c:v>
                </c:pt>
                <c:pt idx="48">
                  <c:v>61.757918891621898</c:v>
                </c:pt>
                <c:pt idx="49">
                  <c:v>57.800588897110401</c:v>
                </c:pt>
                <c:pt idx="50">
                  <c:v>47.869269056564498</c:v>
                </c:pt>
                <c:pt idx="51">
                  <c:v>44.9729195644641</c:v>
                </c:pt>
                <c:pt idx="52">
                  <c:v>41.5780866466784</c:v>
                </c:pt>
                <c:pt idx="53">
                  <c:v>38.809214809656801</c:v>
                </c:pt>
                <c:pt idx="54">
                  <c:v>38.346303864956703</c:v>
                </c:pt>
                <c:pt idx="55">
                  <c:v>38.598456658456598</c:v>
                </c:pt>
                <c:pt idx="56">
                  <c:v>38.735374165052399</c:v>
                </c:pt>
                <c:pt idx="57">
                  <c:v>39.852100425293102</c:v>
                </c:pt>
                <c:pt idx="58">
                  <c:v>37.860967225904403</c:v>
                </c:pt>
                <c:pt idx="59">
                  <c:v>24.7952596898716</c:v>
                </c:pt>
                <c:pt idx="60">
                  <c:v>22.040301290890099</c:v>
                </c:pt>
                <c:pt idx="61">
                  <c:v>22.3070086062482</c:v>
                </c:pt>
                <c:pt idx="62">
                  <c:v>22.067912373030101</c:v>
                </c:pt>
                <c:pt idx="63">
                  <c:v>28.990712734854799</c:v>
                </c:pt>
                <c:pt idx="64">
                  <c:v>31.198370189039601</c:v>
                </c:pt>
                <c:pt idx="65">
                  <c:v>31.155233324481301</c:v>
                </c:pt>
                <c:pt idx="66">
                  <c:v>30.673851447710099</c:v>
                </c:pt>
                <c:pt idx="67">
                  <c:v>32.5729325158214</c:v>
                </c:pt>
                <c:pt idx="68">
                  <c:v>35.393855959801598</c:v>
                </c:pt>
                <c:pt idx="69">
                  <c:v>39.212892110023702</c:v>
                </c:pt>
                <c:pt idx="70">
                  <c:v>44.018618784150597</c:v>
                </c:pt>
                <c:pt idx="71">
                  <c:v>50.040215905917599</c:v>
                </c:pt>
                <c:pt idx="72">
                  <c:v>53.740680427043799</c:v>
                </c:pt>
                <c:pt idx="73">
                  <c:v>54.222209349786901</c:v>
                </c:pt>
                <c:pt idx="74">
                  <c:v>54.0919192296139</c:v>
                </c:pt>
                <c:pt idx="75">
                  <c:v>53.919134162232197</c:v>
                </c:pt>
                <c:pt idx="76">
                  <c:v>53.666631477920902</c:v>
                </c:pt>
                <c:pt idx="77">
                  <c:v>53.756837498301003</c:v>
                </c:pt>
                <c:pt idx="78">
                  <c:v>53.913935866341603</c:v>
                </c:pt>
                <c:pt idx="79">
                  <c:v>52.964297453814602</c:v>
                </c:pt>
                <c:pt idx="80">
                  <c:v>51.506328824708604</c:v>
                </c:pt>
                <c:pt idx="81">
                  <c:v>47.392254517119497</c:v>
                </c:pt>
                <c:pt idx="82">
                  <c:v>42.753695099484503</c:v>
                </c:pt>
                <c:pt idx="83">
                  <c:v>36.455241481058998</c:v>
                </c:pt>
                <c:pt idx="84">
                  <c:v>31.1722702328087</c:v>
                </c:pt>
                <c:pt idx="85">
                  <c:v>29.774670819215501</c:v>
                </c:pt>
                <c:pt idx="86">
                  <c:v>28.741295118292001</c:v>
                </c:pt>
                <c:pt idx="87">
                  <c:v>21.976808980273798</c:v>
                </c:pt>
                <c:pt idx="88">
                  <c:v>20.1246391448636</c:v>
                </c:pt>
                <c:pt idx="89">
                  <c:v>20.3980073671793</c:v>
                </c:pt>
                <c:pt idx="90">
                  <c:v>26.330521281874798</c:v>
                </c:pt>
                <c:pt idx="91">
                  <c:v>51.798995000833699</c:v>
                </c:pt>
                <c:pt idx="92">
                  <c:v>56.051445343505101</c:v>
                </c:pt>
                <c:pt idx="93">
                  <c:v>56.655713474740303</c:v>
                </c:pt>
                <c:pt idx="94">
                  <c:v>59.9847215175567</c:v>
                </c:pt>
                <c:pt idx="95">
                  <c:v>61.147694546850303</c:v>
                </c:pt>
                <c:pt idx="96">
                  <c:v>61.620718228644897</c:v>
                </c:pt>
                <c:pt idx="97">
                  <c:v>63.469288767927402</c:v>
                </c:pt>
                <c:pt idx="98">
                  <c:v>63.801828675014697</c:v>
                </c:pt>
                <c:pt idx="99">
                  <c:v>64.102349235121196</c:v>
                </c:pt>
                <c:pt idx="100">
                  <c:v>64.317673296975002</c:v>
                </c:pt>
                <c:pt idx="101">
                  <c:v>64.295303556833801</c:v>
                </c:pt>
                <c:pt idx="102">
                  <c:v>60.2217487312695</c:v>
                </c:pt>
                <c:pt idx="103">
                  <c:v>40.105139279432699</c:v>
                </c:pt>
                <c:pt idx="104">
                  <c:v>36.175777825220202</c:v>
                </c:pt>
                <c:pt idx="105">
                  <c:v>35.044125977188401</c:v>
                </c:pt>
                <c:pt idx="106">
                  <c:v>28.978551838592299</c:v>
                </c:pt>
                <c:pt idx="107">
                  <c:v>25.959236879806699</c:v>
                </c:pt>
                <c:pt idx="108">
                  <c:v>24.435494253529001</c:v>
                </c:pt>
                <c:pt idx="109">
                  <c:v>19.269045281604299</c:v>
                </c:pt>
                <c:pt idx="110">
                  <c:v>17.2804869642626</c:v>
                </c:pt>
                <c:pt idx="111">
                  <c:v>15.5428864515562</c:v>
                </c:pt>
                <c:pt idx="112">
                  <c:v>14.424915197810799</c:v>
                </c:pt>
                <c:pt idx="113">
                  <c:v>13.441428731142899</c:v>
                </c:pt>
                <c:pt idx="114">
                  <c:v>13.079569935662899</c:v>
                </c:pt>
                <c:pt idx="115">
                  <c:v>12.246871114569</c:v>
                </c:pt>
                <c:pt idx="116">
                  <c:v>11.3998971300284</c:v>
                </c:pt>
                <c:pt idx="117">
                  <c:v>12.0868305047773</c:v>
                </c:pt>
                <c:pt idx="118">
                  <c:v>11.735383737606799</c:v>
                </c:pt>
                <c:pt idx="119">
                  <c:v>10.876561038465301</c:v>
                </c:pt>
                <c:pt idx="120">
                  <c:v>14.1104980218095</c:v>
                </c:pt>
                <c:pt idx="121">
                  <c:v>17.943437148368201</c:v>
                </c:pt>
                <c:pt idx="122">
                  <c:v>18.260101504338</c:v>
                </c:pt>
                <c:pt idx="123">
                  <c:v>19.401140817013601</c:v>
                </c:pt>
                <c:pt idx="124">
                  <c:v>20.196140273505101</c:v>
                </c:pt>
                <c:pt idx="125">
                  <c:v>20.574851365563799</c:v>
                </c:pt>
                <c:pt idx="126">
                  <c:v>20.554085465075602</c:v>
                </c:pt>
                <c:pt idx="127">
                  <c:v>20.4470156680411</c:v>
                </c:pt>
                <c:pt idx="128">
                  <c:v>20.241423518304501</c:v>
                </c:pt>
                <c:pt idx="129">
                  <c:v>19.7413830288036</c:v>
                </c:pt>
                <c:pt idx="130">
                  <c:v>19.822400979118399</c:v>
                </c:pt>
                <c:pt idx="131">
                  <c:v>20.518444339307301</c:v>
                </c:pt>
                <c:pt idx="132">
                  <c:v>18.670448955970301</c:v>
                </c:pt>
                <c:pt idx="133">
                  <c:v>14.678064186006701</c:v>
                </c:pt>
                <c:pt idx="134">
                  <c:v>13.902031506391999</c:v>
                </c:pt>
                <c:pt idx="135">
                  <c:v>12.228197500311101</c:v>
                </c:pt>
                <c:pt idx="136">
                  <c:v>11.3843729097765</c:v>
                </c:pt>
                <c:pt idx="137">
                  <c:v>10.7981199612223</c:v>
                </c:pt>
                <c:pt idx="138">
                  <c:v>10.702768646132601</c:v>
                </c:pt>
                <c:pt idx="139">
                  <c:v>10.732720980408001</c:v>
                </c:pt>
                <c:pt idx="140">
                  <c:v>10.672974747453001</c:v>
                </c:pt>
                <c:pt idx="141">
                  <c:v>11.260650542006699</c:v>
                </c:pt>
                <c:pt idx="142">
                  <c:v>13.705175731271201</c:v>
                </c:pt>
                <c:pt idx="143">
                  <c:v>13.0037923716958</c:v>
                </c:pt>
                <c:pt idx="144">
                  <c:v>16.2088401451682</c:v>
                </c:pt>
                <c:pt idx="145">
                  <c:v>22.567675415332701</c:v>
                </c:pt>
                <c:pt idx="146">
                  <c:v>23.553991237197199</c:v>
                </c:pt>
                <c:pt idx="147">
                  <c:v>24.196732639596</c:v>
                </c:pt>
                <c:pt idx="148">
                  <c:v>25.903508515793401</c:v>
                </c:pt>
                <c:pt idx="149">
                  <c:v>27.896730555176902</c:v>
                </c:pt>
                <c:pt idx="150">
                  <c:v>29.060644628175101</c:v>
                </c:pt>
                <c:pt idx="151">
                  <c:v>29.818964056209801</c:v>
                </c:pt>
                <c:pt idx="152">
                  <c:v>30.853291987911899</c:v>
                </c:pt>
                <c:pt idx="153">
                  <c:v>31.410686839117201</c:v>
                </c:pt>
                <c:pt idx="154">
                  <c:v>30.441383396656899</c:v>
                </c:pt>
                <c:pt idx="155">
                  <c:v>30.173732148811801</c:v>
                </c:pt>
                <c:pt idx="156">
                  <c:v>28.527213196236101</c:v>
                </c:pt>
                <c:pt idx="157">
                  <c:v>26.721600605424801</c:v>
                </c:pt>
                <c:pt idx="158">
                  <c:v>26.911939887234698</c:v>
                </c:pt>
                <c:pt idx="159">
                  <c:v>29.471230202498401</c:v>
                </c:pt>
                <c:pt idx="160">
                  <c:v>28.952136879673699</c:v>
                </c:pt>
                <c:pt idx="161">
                  <c:v>30.243648284045602</c:v>
                </c:pt>
                <c:pt idx="162">
                  <c:v>31.538092333809502</c:v>
                </c:pt>
                <c:pt idx="163">
                  <c:v>39.935075150507799</c:v>
                </c:pt>
                <c:pt idx="164">
                  <c:v>40.9865776864495</c:v>
                </c:pt>
                <c:pt idx="165">
                  <c:v>40.743439306563303</c:v>
                </c:pt>
                <c:pt idx="166">
                  <c:v>40.945691524446602</c:v>
                </c:pt>
                <c:pt idx="167">
                  <c:v>41.863039570361003</c:v>
                </c:pt>
                <c:pt idx="168">
                  <c:v>45.802970843599503</c:v>
                </c:pt>
                <c:pt idx="169">
                  <c:v>48.223838878698402</c:v>
                </c:pt>
                <c:pt idx="170">
                  <c:v>48.478609034224803</c:v>
                </c:pt>
                <c:pt idx="171">
                  <c:v>46.7867839248051</c:v>
                </c:pt>
                <c:pt idx="172">
                  <c:v>46.650847732095897</c:v>
                </c:pt>
                <c:pt idx="173">
                  <c:v>44.7390822328639</c:v>
                </c:pt>
                <c:pt idx="174">
                  <c:v>43.000726824523703</c:v>
                </c:pt>
                <c:pt idx="175">
                  <c:v>34.9010986064796</c:v>
                </c:pt>
                <c:pt idx="176">
                  <c:v>33.466106432004501</c:v>
                </c:pt>
                <c:pt idx="177">
                  <c:v>34.679625640718903</c:v>
                </c:pt>
                <c:pt idx="178">
                  <c:v>41.0907011445981</c:v>
                </c:pt>
                <c:pt idx="179">
                  <c:v>41.711127822307503</c:v>
                </c:pt>
                <c:pt idx="180">
                  <c:v>37.114856521631999</c:v>
                </c:pt>
                <c:pt idx="181">
                  <c:v>32.357396165700798</c:v>
                </c:pt>
                <c:pt idx="182">
                  <c:v>32.193402324761003</c:v>
                </c:pt>
                <c:pt idx="183">
                  <c:v>32.568808612520499</c:v>
                </c:pt>
                <c:pt idx="184">
                  <c:v>31.825854377162202</c:v>
                </c:pt>
                <c:pt idx="185">
                  <c:v>31.891021751943502</c:v>
                </c:pt>
                <c:pt idx="186">
                  <c:v>31.7467179653481</c:v>
                </c:pt>
                <c:pt idx="187">
                  <c:v>32.173579835870903</c:v>
                </c:pt>
                <c:pt idx="188">
                  <c:v>32.9287529118903</c:v>
                </c:pt>
                <c:pt idx="189">
                  <c:v>37.405545735951101</c:v>
                </c:pt>
                <c:pt idx="190">
                  <c:v>35.599218762009698</c:v>
                </c:pt>
                <c:pt idx="191">
                  <c:v>41.891906126003299</c:v>
                </c:pt>
                <c:pt idx="192">
                  <c:v>44.732547370374697</c:v>
                </c:pt>
                <c:pt idx="193">
                  <c:v>45.231025819717097</c:v>
                </c:pt>
                <c:pt idx="194">
                  <c:v>45.0718015238051</c:v>
                </c:pt>
                <c:pt idx="195">
                  <c:v>46.177002107819398</c:v>
                </c:pt>
                <c:pt idx="196">
                  <c:v>46.489598379767799</c:v>
                </c:pt>
                <c:pt idx="197">
                  <c:v>46.620114101372899</c:v>
                </c:pt>
                <c:pt idx="198">
                  <c:v>49.406855076220701</c:v>
                </c:pt>
                <c:pt idx="199">
                  <c:v>61.7148173964124</c:v>
                </c:pt>
                <c:pt idx="200">
                  <c:v>64.555547182692607</c:v>
                </c:pt>
                <c:pt idx="201">
                  <c:v>62.051988322797399</c:v>
                </c:pt>
                <c:pt idx="202">
                  <c:v>61.030227837702697</c:v>
                </c:pt>
                <c:pt idx="203">
                  <c:v>57.346522690535899</c:v>
                </c:pt>
                <c:pt idx="204">
                  <c:v>56.155987576197099</c:v>
                </c:pt>
                <c:pt idx="205">
                  <c:v>60.372155820250903</c:v>
                </c:pt>
                <c:pt idx="206">
                  <c:v>62.440884816077897</c:v>
                </c:pt>
                <c:pt idx="207">
                  <c:v>65.051057665159405</c:v>
                </c:pt>
                <c:pt idx="208">
                  <c:v>67.977740750021894</c:v>
                </c:pt>
                <c:pt idx="209">
                  <c:v>78.208025939810895</c:v>
                </c:pt>
                <c:pt idx="210">
                  <c:v>80.104315521362693</c:v>
                </c:pt>
                <c:pt idx="211">
                  <c:v>74.991772625346201</c:v>
                </c:pt>
                <c:pt idx="212">
                  <c:v>83.504310711929904</c:v>
                </c:pt>
                <c:pt idx="213">
                  <c:v>88.877676036695505</c:v>
                </c:pt>
                <c:pt idx="214">
                  <c:v>89.512488061857098</c:v>
                </c:pt>
                <c:pt idx="215">
                  <c:v>88.987471706797194</c:v>
                </c:pt>
                <c:pt idx="216">
                  <c:v>88.802598399311705</c:v>
                </c:pt>
                <c:pt idx="217">
                  <c:v>88.131816911424906</c:v>
                </c:pt>
                <c:pt idx="218">
                  <c:v>89.221819710992804</c:v>
                </c:pt>
                <c:pt idx="219">
                  <c:v>89.536367956927094</c:v>
                </c:pt>
                <c:pt idx="220">
                  <c:v>87.391294186033406</c:v>
                </c:pt>
                <c:pt idx="221">
                  <c:v>78.178689956065895</c:v>
                </c:pt>
                <c:pt idx="222">
                  <c:v>74.550165222246605</c:v>
                </c:pt>
                <c:pt idx="223">
                  <c:v>71.016169868362894</c:v>
                </c:pt>
                <c:pt idx="224">
                  <c:v>57.4232650296752</c:v>
                </c:pt>
                <c:pt idx="225">
                  <c:v>48.040189077737899</c:v>
                </c:pt>
                <c:pt idx="226">
                  <c:v>45.0492356511241</c:v>
                </c:pt>
                <c:pt idx="227">
                  <c:v>46.139207955762103</c:v>
                </c:pt>
                <c:pt idx="228">
                  <c:v>46.563598520671398</c:v>
                </c:pt>
                <c:pt idx="229">
                  <c:v>43.297840603920697</c:v>
                </c:pt>
                <c:pt idx="230">
                  <c:v>41.9116094417125</c:v>
                </c:pt>
                <c:pt idx="231">
                  <c:v>37.328337848073602</c:v>
                </c:pt>
                <c:pt idx="232">
                  <c:v>37.323576927327601</c:v>
                </c:pt>
                <c:pt idx="233">
                  <c:v>39.1514923825453</c:v>
                </c:pt>
                <c:pt idx="234">
                  <c:v>39.463170465854503</c:v>
                </c:pt>
                <c:pt idx="235">
                  <c:v>41.292028529963702</c:v>
                </c:pt>
                <c:pt idx="236">
                  <c:v>59.598457769569897</c:v>
                </c:pt>
                <c:pt idx="237">
                  <c:v>63.099187432553002</c:v>
                </c:pt>
                <c:pt idx="238">
                  <c:v>65.427105555039603</c:v>
                </c:pt>
                <c:pt idx="239">
                  <c:v>66.513219873533302</c:v>
                </c:pt>
                <c:pt idx="240">
                  <c:v>70.751867484125697</c:v>
                </c:pt>
                <c:pt idx="241">
                  <c:v>70.456787475667497</c:v>
                </c:pt>
                <c:pt idx="242">
                  <c:v>67.786415044081807</c:v>
                </c:pt>
                <c:pt idx="243">
                  <c:v>66.598339453762605</c:v>
                </c:pt>
                <c:pt idx="244">
                  <c:v>66.023131720011804</c:v>
                </c:pt>
                <c:pt idx="245">
                  <c:v>64.995431067476005</c:v>
                </c:pt>
                <c:pt idx="246">
                  <c:v>65.038363932954098</c:v>
                </c:pt>
                <c:pt idx="247">
                  <c:v>64.627723090502997</c:v>
                </c:pt>
                <c:pt idx="248">
                  <c:v>50.099337744412203</c:v>
                </c:pt>
                <c:pt idx="249">
                  <c:v>49.085986883300997</c:v>
                </c:pt>
                <c:pt idx="250">
                  <c:v>45.616381336142098</c:v>
                </c:pt>
                <c:pt idx="251">
                  <c:v>42.444401880416102</c:v>
                </c:pt>
                <c:pt idx="252">
                  <c:v>34.124121168905603</c:v>
                </c:pt>
                <c:pt idx="253">
                  <c:v>32.840772306694198</c:v>
                </c:pt>
                <c:pt idx="254">
                  <c:v>33.772808971926104</c:v>
                </c:pt>
                <c:pt idx="255">
                  <c:v>39.573772150247699</c:v>
                </c:pt>
                <c:pt idx="256">
                  <c:v>41.417823184109899</c:v>
                </c:pt>
                <c:pt idx="257">
                  <c:v>46.140179156282599</c:v>
                </c:pt>
                <c:pt idx="258">
                  <c:v>46.7843582963974</c:v>
                </c:pt>
                <c:pt idx="259">
                  <c:v>44.900472732465502</c:v>
                </c:pt>
                <c:pt idx="260">
                  <c:v>45.252669699302402</c:v>
                </c:pt>
                <c:pt idx="261">
                  <c:v>51.562096786488901</c:v>
                </c:pt>
                <c:pt idx="262">
                  <c:v>55.134194405181397</c:v>
                </c:pt>
                <c:pt idx="263">
                  <c:v>58.718838849908501</c:v>
                </c:pt>
                <c:pt idx="264">
                  <c:v>70.2410325744831</c:v>
                </c:pt>
                <c:pt idx="265">
                  <c:v>73.886198867721404</c:v>
                </c:pt>
                <c:pt idx="266">
                  <c:v>81.866096061826795</c:v>
                </c:pt>
                <c:pt idx="267">
                  <c:v>82.237392289199704</c:v>
                </c:pt>
                <c:pt idx="268">
                  <c:v>82.424855063050003</c:v>
                </c:pt>
                <c:pt idx="269">
                  <c:v>81.687318518304195</c:v>
                </c:pt>
                <c:pt idx="270">
                  <c:v>86.005492992989602</c:v>
                </c:pt>
                <c:pt idx="271">
                  <c:v>88.357826173409507</c:v>
                </c:pt>
                <c:pt idx="272">
                  <c:v>87.826481227304697</c:v>
                </c:pt>
                <c:pt idx="273">
                  <c:v>85.913719315714204</c:v>
                </c:pt>
                <c:pt idx="274">
                  <c:v>95.826581453039196</c:v>
                </c:pt>
                <c:pt idx="275">
                  <c:v>95.506529664581507</c:v>
                </c:pt>
                <c:pt idx="276">
                  <c:v>88.621960615356201</c:v>
                </c:pt>
                <c:pt idx="277">
                  <c:v>86.7242200801184</c:v>
                </c:pt>
                <c:pt idx="278">
                  <c:v>80.456777106580503</c:v>
                </c:pt>
                <c:pt idx="279">
                  <c:v>81.033100851273502</c:v>
                </c:pt>
                <c:pt idx="280">
                  <c:v>96.938091810939596</c:v>
                </c:pt>
                <c:pt idx="281">
                  <c:v>103.689764531975</c:v>
                </c:pt>
                <c:pt idx="282">
                  <c:v>115.471844539382</c:v>
                </c:pt>
                <c:pt idx="283">
                  <c:v>122.82208445776</c:v>
                </c:pt>
                <c:pt idx="284">
                  <c:v>125.986840165495</c:v>
                </c:pt>
                <c:pt idx="285">
                  <c:v>124.818646019379</c:v>
                </c:pt>
                <c:pt idx="286">
                  <c:v>118.761085723195</c:v>
                </c:pt>
                <c:pt idx="287">
                  <c:v>118.56708848092801</c:v>
                </c:pt>
                <c:pt idx="288">
                  <c:v>119.42022724398799</c:v>
                </c:pt>
                <c:pt idx="289">
                  <c:v>118.912639448853</c:v>
                </c:pt>
                <c:pt idx="290">
                  <c:v>117.760489916644</c:v>
                </c:pt>
                <c:pt idx="291">
                  <c:v>114.98219880256001</c:v>
                </c:pt>
                <c:pt idx="292">
                  <c:v>101.110582267626</c:v>
                </c:pt>
                <c:pt idx="293">
                  <c:v>93.147387005015602</c:v>
                </c:pt>
                <c:pt idx="294">
                  <c:v>72.903514428617797</c:v>
                </c:pt>
                <c:pt idx="295">
                  <c:v>60.669404496265201</c:v>
                </c:pt>
                <c:pt idx="296">
                  <c:v>66.195063759297497</c:v>
                </c:pt>
                <c:pt idx="297">
                  <c:v>66.959525239359493</c:v>
                </c:pt>
                <c:pt idx="298">
                  <c:v>62.077309154607498</c:v>
                </c:pt>
                <c:pt idx="299">
                  <c:v>64.103954359648</c:v>
                </c:pt>
                <c:pt idx="300">
                  <c:v>61.817353083929</c:v>
                </c:pt>
                <c:pt idx="301">
                  <c:v>63.881988775758998</c:v>
                </c:pt>
                <c:pt idx="302">
                  <c:v>66.485955276707301</c:v>
                </c:pt>
                <c:pt idx="303">
                  <c:v>67.460500685052907</c:v>
                </c:pt>
                <c:pt idx="304">
                  <c:v>68.967678435735195</c:v>
                </c:pt>
                <c:pt idx="305">
                  <c:v>68.429979797495903</c:v>
                </c:pt>
                <c:pt idx="306">
                  <c:v>67.802045245361199</c:v>
                </c:pt>
                <c:pt idx="307">
                  <c:v>62.885164898501202</c:v>
                </c:pt>
                <c:pt idx="308">
                  <c:v>48.499332013001002</c:v>
                </c:pt>
                <c:pt idx="309">
                  <c:v>45.758507690986697</c:v>
                </c:pt>
                <c:pt idx="310">
                  <c:v>44.7274266832694</c:v>
                </c:pt>
                <c:pt idx="311">
                  <c:v>37.176200113701299</c:v>
                </c:pt>
                <c:pt idx="312">
                  <c:v>34.618395180051301</c:v>
                </c:pt>
                <c:pt idx="313">
                  <c:v>29.3118785344288</c:v>
                </c:pt>
                <c:pt idx="314">
                  <c:v>22.935492469531098</c:v>
                </c:pt>
                <c:pt idx="315">
                  <c:v>19.780878220006802</c:v>
                </c:pt>
                <c:pt idx="316">
                  <c:v>12.932870052106001</c:v>
                </c:pt>
                <c:pt idx="317">
                  <c:v>12.4699648002606</c:v>
                </c:pt>
                <c:pt idx="318">
                  <c:v>15.9735965617476</c:v>
                </c:pt>
                <c:pt idx="319">
                  <c:v>18.367193148207701</c:v>
                </c:pt>
                <c:pt idx="320">
                  <c:v>18.349984882493501</c:v>
                </c:pt>
                <c:pt idx="321">
                  <c:v>17.1348308291367</c:v>
                </c:pt>
                <c:pt idx="322">
                  <c:v>16.534638286764999</c:v>
                </c:pt>
                <c:pt idx="323">
                  <c:v>18.481723013083901</c:v>
                </c:pt>
                <c:pt idx="324">
                  <c:v>27.495313125146701</c:v>
                </c:pt>
                <c:pt idx="325">
                  <c:v>29.218584882790999</c:v>
                </c:pt>
                <c:pt idx="326">
                  <c:v>29.240474450628199</c:v>
                </c:pt>
                <c:pt idx="327">
                  <c:v>29.779545533407799</c:v>
                </c:pt>
                <c:pt idx="328">
                  <c:v>33.2243038693057</c:v>
                </c:pt>
                <c:pt idx="329">
                  <c:v>35.290271122529099</c:v>
                </c:pt>
                <c:pt idx="330">
                  <c:v>37.539917655730797</c:v>
                </c:pt>
                <c:pt idx="331">
                  <c:v>38.061190882150498</c:v>
                </c:pt>
                <c:pt idx="332">
                  <c:v>38.255142522040103</c:v>
                </c:pt>
                <c:pt idx="333">
                  <c:v>38.661734600537898</c:v>
                </c:pt>
                <c:pt idx="334">
                  <c:v>38.791262530465197</c:v>
                </c:pt>
                <c:pt idx="335">
                  <c:v>37.548302890644599</c:v>
                </c:pt>
                <c:pt idx="336">
                  <c:v>31.549918002784501</c:v>
                </c:pt>
                <c:pt idx="337">
                  <c:v>30.4822129294616</c:v>
                </c:pt>
                <c:pt idx="338">
                  <c:v>30.669019902619102</c:v>
                </c:pt>
                <c:pt idx="339">
                  <c:v>30.173256780203602</c:v>
                </c:pt>
                <c:pt idx="340">
                  <c:v>29.2503217749553</c:v>
                </c:pt>
                <c:pt idx="341">
                  <c:v>44.258680009382203</c:v>
                </c:pt>
                <c:pt idx="342">
                  <c:v>44.453403513204798</c:v>
                </c:pt>
                <c:pt idx="343">
                  <c:v>43.541317044841698</c:v>
                </c:pt>
                <c:pt idx="344">
                  <c:v>44.174145638648803</c:v>
                </c:pt>
                <c:pt idx="345">
                  <c:v>45.5149863181786</c:v>
                </c:pt>
                <c:pt idx="346">
                  <c:v>45.963106303784201</c:v>
                </c:pt>
                <c:pt idx="347">
                  <c:v>49.080598280386397</c:v>
                </c:pt>
                <c:pt idx="348">
                  <c:v>51.264606821939402</c:v>
                </c:pt>
                <c:pt idx="349">
                  <c:v>52.263733123436097</c:v>
                </c:pt>
                <c:pt idx="350">
                  <c:v>52.376191953163001</c:v>
                </c:pt>
                <c:pt idx="351">
                  <c:v>52.487919868026196</c:v>
                </c:pt>
                <c:pt idx="352">
                  <c:v>50.902798735359902</c:v>
                </c:pt>
                <c:pt idx="353">
                  <c:v>37.324079341316697</c:v>
                </c:pt>
                <c:pt idx="354">
                  <c:v>36.152149244159197</c:v>
                </c:pt>
                <c:pt idx="355">
                  <c:v>44.882687864135903</c:v>
                </c:pt>
                <c:pt idx="356">
                  <c:v>46.013018880236999</c:v>
                </c:pt>
                <c:pt idx="357">
                  <c:v>45.617201847231897</c:v>
                </c:pt>
                <c:pt idx="358">
                  <c:v>45.702131228252298</c:v>
                </c:pt>
                <c:pt idx="359">
                  <c:v>42.866409744915103</c:v>
                </c:pt>
                <c:pt idx="360">
                  <c:v>41.218296037854799</c:v>
                </c:pt>
                <c:pt idx="361">
                  <c:v>41.818999968642501</c:v>
                </c:pt>
                <c:pt idx="362">
                  <c:v>48.781384850155597</c:v>
                </c:pt>
                <c:pt idx="363">
                  <c:v>51.092499980617497</c:v>
                </c:pt>
                <c:pt idx="364">
                  <c:v>53.4318942825631</c:v>
                </c:pt>
                <c:pt idx="365">
                  <c:v>53.4330813796062</c:v>
                </c:pt>
                <c:pt idx="366">
                  <c:v>52.722450113270497</c:v>
                </c:pt>
                <c:pt idx="367">
                  <c:v>45.961595270941601</c:v>
                </c:pt>
                <c:pt idx="368">
                  <c:v>47.3620476709728</c:v>
                </c:pt>
                <c:pt idx="369">
                  <c:v>47.138532341129803</c:v>
                </c:pt>
                <c:pt idx="370">
                  <c:v>48.0028862521199</c:v>
                </c:pt>
                <c:pt idx="371">
                  <c:v>49.282376723128003</c:v>
                </c:pt>
                <c:pt idx="372">
                  <c:v>50.469038030607699</c:v>
                </c:pt>
                <c:pt idx="373">
                  <c:v>57.613350541753</c:v>
                </c:pt>
                <c:pt idx="374">
                  <c:v>53.7623818345836</c:v>
                </c:pt>
                <c:pt idx="375">
                  <c:v>52.178407931726902</c:v>
                </c:pt>
                <c:pt idx="376">
                  <c:v>51.850436207283003</c:v>
                </c:pt>
                <c:pt idx="377">
                  <c:v>52.042583741094802</c:v>
                </c:pt>
                <c:pt idx="378">
                  <c:v>51.491336075779103</c:v>
                </c:pt>
                <c:pt idx="379">
                  <c:v>50.692326076270298</c:v>
                </c:pt>
                <c:pt idx="380">
                  <c:v>47.837730215712</c:v>
                </c:pt>
                <c:pt idx="381">
                  <c:v>47.6550342162544</c:v>
                </c:pt>
                <c:pt idx="382">
                  <c:v>50.778287865477402</c:v>
                </c:pt>
                <c:pt idx="383">
                  <c:v>51.417608891580301</c:v>
                </c:pt>
                <c:pt idx="384">
                  <c:v>49.582623205461601</c:v>
                </c:pt>
                <c:pt idx="385">
                  <c:v>39.366035460760401</c:v>
                </c:pt>
                <c:pt idx="386">
                  <c:v>36.839299204988997</c:v>
                </c:pt>
                <c:pt idx="387">
                  <c:v>36.0155498784017</c:v>
                </c:pt>
                <c:pt idx="388">
                  <c:v>32.613900172468</c:v>
                </c:pt>
                <c:pt idx="389">
                  <c:v>31.5769172837627</c:v>
                </c:pt>
                <c:pt idx="390">
                  <c:v>31.8333661358113</c:v>
                </c:pt>
                <c:pt idx="391">
                  <c:v>33.288733946714402</c:v>
                </c:pt>
                <c:pt idx="392">
                  <c:v>41.687774560638303</c:v>
                </c:pt>
                <c:pt idx="393">
                  <c:v>42.132677230014302</c:v>
                </c:pt>
                <c:pt idx="394">
                  <c:v>36.131308870708402</c:v>
                </c:pt>
                <c:pt idx="395">
                  <c:v>33.914722045750601</c:v>
                </c:pt>
                <c:pt idx="396">
                  <c:v>40.068507929974402</c:v>
                </c:pt>
                <c:pt idx="397">
                  <c:v>41.687385083062502</c:v>
                </c:pt>
                <c:pt idx="398">
                  <c:v>44.524886316511299</c:v>
                </c:pt>
                <c:pt idx="399">
                  <c:v>45.510854244582198</c:v>
                </c:pt>
                <c:pt idx="400">
                  <c:v>46.843113707283102</c:v>
                </c:pt>
                <c:pt idx="401">
                  <c:v>51.433110224687098</c:v>
                </c:pt>
                <c:pt idx="402">
                  <c:v>77.861896279067594</c:v>
                </c:pt>
                <c:pt idx="403">
                  <c:v>88.403237650703801</c:v>
                </c:pt>
                <c:pt idx="404">
                  <c:v>96.232719298747597</c:v>
                </c:pt>
                <c:pt idx="405">
                  <c:v>105.30896736011</c:v>
                </c:pt>
                <c:pt idx="406">
                  <c:v>107.41289051365101</c:v>
                </c:pt>
                <c:pt idx="407">
                  <c:v>108.237492907174</c:v>
                </c:pt>
                <c:pt idx="408">
                  <c:v>108.270267014851</c:v>
                </c:pt>
                <c:pt idx="409">
                  <c:v>108.388655235624</c:v>
                </c:pt>
                <c:pt idx="410">
                  <c:v>107.499988299736</c:v>
                </c:pt>
                <c:pt idx="411">
                  <c:v>109.413186887726</c:v>
                </c:pt>
                <c:pt idx="412">
                  <c:v>120.447926207289</c:v>
                </c:pt>
                <c:pt idx="413">
                  <c:v>119.80629064364</c:v>
                </c:pt>
                <c:pt idx="414">
                  <c:v>104.560892229625</c:v>
                </c:pt>
                <c:pt idx="415">
                  <c:v>96.637582391069898</c:v>
                </c:pt>
                <c:pt idx="416">
                  <c:v>85.217907608908703</c:v>
                </c:pt>
                <c:pt idx="417">
                  <c:v>73.519429831842402</c:v>
                </c:pt>
                <c:pt idx="418">
                  <c:v>71.611448666946501</c:v>
                </c:pt>
                <c:pt idx="419">
                  <c:v>70.161061605601105</c:v>
                </c:pt>
                <c:pt idx="420">
                  <c:v>70.405733151075097</c:v>
                </c:pt>
                <c:pt idx="421">
                  <c:v>84.085684344798494</c:v>
                </c:pt>
                <c:pt idx="422">
                  <c:v>87.053827369607006</c:v>
                </c:pt>
                <c:pt idx="423">
                  <c:v>89.036467365014005</c:v>
                </c:pt>
                <c:pt idx="424">
                  <c:v>76.898320769391006</c:v>
                </c:pt>
                <c:pt idx="425">
                  <c:v>77.942876548765199</c:v>
                </c:pt>
                <c:pt idx="426">
                  <c:v>78.441195908171807</c:v>
                </c:pt>
                <c:pt idx="427">
                  <c:v>79.054870815469897</c:v>
                </c:pt>
                <c:pt idx="428">
                  <c:v>83.666499874432603</c:v>
                </c:pt>
                <c:pt idx="429">
                  <c:v>84.369726411625905</c:v>
                </c:pt>
                <c:pt idx="430">
                  <c:v>84.342431833139102</c:v>
                </c:pt>
                <c:pt idx="431">
                  <c:v>84.149311673109096</c:v>
                </c:pt>
                <c:pt idx="432">
                  <c:v>80.3830825026143</c:v>
                </c:pt>
                <c:pt idx="433">
                  <c:v>64.893597419594897</c:v>
                </c:pt>
                <c:pt idx="434">
                  <c:v>61.057158699208699</c:v>
                </c:pt>
                <c:pt idx="435">
                  <c:v>53.171128532480502</c:v>
                </c:pt>
                <c:pt idx="436">
                  <c:v>46.301292037415799</c:v>
                </c:pt>
                <c:pt idx="437">
                  <c:v>40.816109700142903</c:v>
                </c:pt>
                <c:pt idx="438">
                  <c:v>42.346559251750399</c:v>
                </c:pt>
                <c:pt idx="439">
                  <c:v>41.594397092810802</c:v>
                </c:pt>
                <c:pt idx="440">
                  <c:v>35.750528289329999</c:v>
                </c:pt>
                <c:pt idx="441">
                  <c:v>46.638800205948101</c:v>
                </c:pt>
                <c:pt idx="442">
                  <c:v>47.608158307066098</c:v>
                </c:pt>
                <c:pt idx="443">
                  <c:v>49.453028430928804</c:v>
                </c:pt>
                <c:pt idx="444">
                  <c:v>53.009730593338297</c:v>
                </c:pt>
                <c:pt idx="445">
                  <c:v>53.906128398816001</c:v>
                </c:pt>
                <c:pt idx="446">
                  <c:v>54.037566188878003</c:v>
                </c:pt>
                <c:pt idx="447">
                  <c:v>54.130204671033901</c:v>
                </c:pt>
                <c:pt idx="448">
                  <c:v>54.756609327031001</c:v>
                </c:pt>
                <c:pt idx="449">
                  <c:v>56.668556292609999</c:v>
                </c:pt>
                <c:pt idx="450">
                  <c:v>56.222260577756003</c:v>
                </c:pt>
                <c:pt idx="451">
                  <c:v>56.919053312688</c:v>
                </c:pt>
                <c:pt idx="452">
                  <c:v>58.420669613569103</c:v>
                </c:pt>
                <c:pt idx="453">
                  <c:v>49.661418929461803</c:v>
                </c:pt>
                <c:pt idx="454">
                  <c:v>49.107790817843899</c:v>
                </c:pt>
                <c:pt idx="455">
                  <c:v>47.846074902651097</c:v>
                </c:pt>
                <c:pt idx="456">
                  <c:v>44.745636167738397</c:v>
                </c:pt>
                <c:pt idx="457">
                  <c:v>43.396500224077599</c:v>
                </c:pt>
                <c:pt idx="458">
                  <c:v>44.6195160343986</c:v>
                </c:pt>
                <c:pt idx="459">
                  <c:v>47.704481754909402</c:v>
                </c:pt>
                <c:pt idx="460">
                  <c:v>48.112101848698998</c:v>
                </c:pt>
                <c:pt idx="461">
                  <c:v>45.923462241204597</c:v>
                </c:pt>
                <c:pt idx="462">
                  <c:v>46.1442254346954</c:v>
                </c:pt>
                <c:pt idx="463">
                  <c:v>44.551875658071403</c:v>
                </c:pt>
                <c:pt idx="464">
                  <c:v>40.546476984718602</c:v>
                </c:pt>
                <c:pt idx="465">
                  <c:v>40.1790170156968</c:v>
                </c:pt>
                <c:pt idx="466">
                  <c:v>42.8523266722759</c:v>
                </c:pt>
                <c:pt idx="467">
                  <c:v>70.0369938835439</c:v>
                </c:pt>
                <c:pt idx="468">
                  <c:v>94.574528066476802</c:v>
                </c:pt>
                <c:pt idx="469">
                  <c:v>105.04406191027201</c:v>
                </c:pt>
                <c:pt idx="470">
                  <c:v>116.10166000536501</c:v>
                </c:pt>
                <c:pt idx="471">
                  <c:v>125.59788597557301</c:v>
                </c:pt>
                <c:pt idx="472">
                  <c:v>127.182244678065</c:v>
                </c:pt>
                <c:pt idx="473">
                  <c:v>127.384630947955</c:v>
                </c:pt>
                <c:pt idx="474">
                  <c:v>127.053455287853</c:v>
                </c:pt>
                <c:pt idx="475">
                  <c:v>128.994152783793</c:v>
                </c:pt>
                <c:pt idx="476">
                  <c:v>130.34815300508399</c:v>
                </c:pt>
                <c:pt idx="477">
                  <c:v>130.728791487872</c:v>
                </c:pt>
                <c:pt idx="478">
                  <c:v>130.23346387639401</c:v>
                </c:pt>
                <c:pt idx="479">
                  <c:v>120.69678469373</c:v>
                </c:pt>
                <c:pt idx="480">
                  <c:v>107.10938573017999</c:v>
                </c:pt>
                <c:pt idx="481">
                  <c:v>98.710178313199705</c:v>
                </c:pt>
                <c:pt idx="482">
                  <c:v>85.992370480495595</c:v>
                </c:pt>
                <c:pt idx="483">
                  <c:v>74.662772514431097</c:v>
                </c:pt>
                <c:pt idx="484">
                  <c:v>79.676323325957199</c:v>
                </c:pt>
                <c:pt idx="485">
                  <c:v>80.295805940375004</c:v>
                </c:pt>
                <c:pt idx="486">
                  <c:v>79.812590716133002</c:v>
                </c:pt>
                <c:pt idx="487">
                  <c:v>76.639202721009696</c:v>
                </c:pt>
                <c:pt idx="488">
                  <c:v>75.639211797291594</c:v>
                </c:pt>
                <c:pt idx="489">
                  <c:v>75.122418273233194</c:v>
                </c:pt>
                <c:pt idx="490">
                  <c:v>73.708057030654999</c:v>
                </c:pt>
                <c:pt idx="491">
                  <c:v>68.031122544513906</c:v>
                </c:pt>
                <c:pt idx="492">
                  <c:v>63.0153642685516</c:v>
                </c:pt>
                <c:pt idx="493">
                  <c:v>61.067808566301203</c:v>
                </c:pt>
                <c:pt idx="494">
                  <c:v>59.6265881450027</c:v>
                </c:pt>
                <c:pt idx="495">
                  <c:v>53.179128324022699</c:v>
                </c:pt>
                <c:pt idx="496">
                  <c:v>40.458504073328299</c:v>
                </c:pt>
                <c:pt idx="497">
                  <c:v>38.815533644329697</c:v>
                </c:pt>
                <c:pt idx="498">
                  <c:v>43.604130350708402</c:v>
                </c:pt>
                <c:pt idx="499">
                  <c:v>43.649771208982699</c:v>
                </c:pt>
                <c:pt idx="500">
                  <c:v>41.393804282361998</c:v>
                </c:pt>
                <c:pt idx="501">
                  <c:v>42.692201738325799</c:v>
                </c:pt>
                <c:pt idx="502">
                  <c:v>42.359569421208498</c:v>
                </c:pt>
                <c:pt idx="503">
                  <c:v>42.540502345649202</c:v>
                </c:pt>
                <c:pt idx="504">
                  <c:v>45.696522131895499</c:v>
                </c:pt>
                <c:pt idx="505">
                  <c:v>47.455698641029301</c:v>
                </c:pt>
                <c:pt idx="506">
                  <c:v>49.6137044926787</c:v>
                </c:pt>
                <c:pt idx="507">
                  <c:v>49.614561692749902</c:v>
                </c:pt>
                <c:pt idx="508">
                  <c:v>49.014195544113001</c:v>
                </c:pt>
                <c:pt idx="509">
                  <c:v>49.215121764866801</c:v>
                </c:pt>
                <c:pt idx="510">
                  <c:v>50.811679176251303</c:v>
                </c:pt>
                <c:pt idx="511">
                  <c:v>52.686239467819803</c:v>
                </c:pt>
                <c:pt idx="512">
                  <c:v>53.506726597324302</c:v>
                </c:pt>
                <c:pt idx="513">
                  <c:v>52.9586660559414</c:v>
                </c:pt>
                <c:pt idx="514">
                  <c:v>52.325448820126603</c:v>
                </c:pt>
                <c:pt idx="515">
                  <c:v>51.647458549902197</c:v>
                </c:pt>
                <c:pt idx="516">
                  <c:v>47.114260633972698</c:v>
                </c:pt>
                <c:pt idx="517">
                  <c:v>46.386055030946899</c:v>
                </c:pt>
                <c:pt idx="518">
                  <c:v>43.781158273536299</c:v>
                </c:pt>
                <c:pt idx="519">
                  <c:v>45.066686730991599</c:v>
                </c:pt>
                <c:pt idx="520">
                  <c:v>45.449944556653001</c:v>
                </c:pt>
                <c:pt idx="521">
                  <c:v>44.777473741323497</c:v>
                </c:pt>
                <c:pt idx="522">
                  <c:v>37.8427118743368</c:v>
                </c:pt>
                <c:pt idx="523">
                  <c:v>34.374191884014799</c:v>
                </c:pt>
                <c:pt idx="524">
                  <c:v>30.252512981982601</c:v>
                </c:pt>
                <c:pt idx="525">
                  <c:v>27.931909043843699</c:v>
                </c:pt>
                <c:pt idx="526">
                  <c:v>27.4272162502768</c:v>
                </c:pt>
                <c:pt idx="527">
                  <c:v>27.548384270267199</c:v>
                </c:pt>
                <c:pt idx="528">
                  <c:v>26.7027707260212</c:v>
                </c:pt>
                <c:pt idx="529">
                  <c:v>23.5997295585838</c:v>
                </c:pt>
                <c:pt idx="530">
                  <c:v>22.7627677462071</c:v>
                </c:pt>
                <c:pt idx="531">
                  <c:v>19.6317214267061</c:v>
                </c:pt>
                <c:pt idx="532">
                  <c:v>19.9701091972589</c:v>
                </c:pt>
                <c:pt idx="533">
                  <c:v>18.991664372021699</c:v>
                </c:pt>
                <c:pt idx="534">
                  <c:v>20.973999398232401</c:v>
                </c:pt>
                <c:pt idx="535">
                  <c:v>20.768006069607399</c:v>
                </c:pt>
                <c:pt idx="536">
                  <c:v>21.887424415165398</c:v>
                </c:pt>
                <c:pt idx="537">
                  <c:v>23.7545234902766</c:v>
                </c:pt>
                <c:pt idx="538">
                  <c:v>24.792572676139901</c:v>
                </c:pt>
                <c:pt idx="539">
                  <c:v>29.119600586270099</c:v>
                </c:pt>
                <c:pt idx="540">
                  <c:v>33.344996231455703</c:v>
                </c:pt>
                <c:pt idx="541">
                  <c:v>34.5426078227961</c:v>
                </c:pt>
                <c:pt idx="542">
                  <c:v>34.4695276660687</c:v>
                </c:pt>
                <c:pt idx="543">
                  <c:v>34.882591987530503</c:v>
                </c:pt>
                <c:pt idx="544">
                  <c:v>35.260589191095001</c:v>
                </c:pt>
                <c:pt idx="545">
                  <c:v>35.227810429545798</c:v>
                </c:pt>
                <c:pt idx="546">
                  <c:v>35.042242581659899</c:v>
                </c:pt>
                <c:pt idx="547">
                  <c:v>36.255736898158503</c:v>
                </c:pt>
                <c:pt idx="548">
                  <c:v>35.490231788290501</c:v>
                </c:pt>
                <c:pt idx="549">
                  <c:v>34.698591245580097</c:v>
                </c:pt>
                <c:pt idx="550">
                  <c:v>33.989708899448601</c:v>
                </c:pt>
                <c:pt idx="551">
                  <c:v>29.583955220062901</c:v>
                </c:pt>
                <c:pt idx="552">
                  <c:v>26.5308762016742</c:v>
                </c:pt>
                <c:pt idx="553">
                  <c:v>36.910442561002903</c:v>
                </c:pt>
                <c:pt idx="554">
                  <c:v>40.348044575166803</c:v>
                </c:pt>
                <c:pt idx="555">
                  <c:v>47.721864241908499</c:v>
                </c:pt>
                <c:pt idx="556">
                  <c:v>51.098991176769303</c:v>
                </c:pt>
                <c:pt idx="557">
                  <c:v>55.453604509356197</c:v>
                </c:pt>
                <c:pt idx="558">
                  <c:v>57.8094546008696</c:v>
                </c:pt>
                <c:pt idx="559">
                  <c:v>58.615893386192703</c:v>
                </c:pt>
                <c:pt idx="560">
                  <c:v>59.228195046486697</c:v>
                </c:pt>
                <c:pt idx="561">
                  <c:v>61.778019123313499</c:v>
                </c:pt>
                <c:pt idx="562">
                  <c:v>62.299311760607097</c:v>
                </c:pt>
                <c:pt idx="563">
                  <c:v>62.340848668730096</c:v>
                </c:pt>
                <c:pt idx="564">
                  <c:v>61.274754050884802</c:v>
                </c:pt>
                <c:pt idx="565">
                  <c:v>54.909751545789497</c:v>
                </c:pt>
                <c:pt idx="566">
                  <c:v>53.334052958454699</c:v>
                </c:pt>
                <c:pt idx="567">
                  <c:v>50.2084984432556</c:v>
                </c:pt>
                <c:pt idx="568">
                  <c:v>50.9649070641591</c:v>
                </c:pt>
                <c:pt idx="569">
                  <c:v>46.690799324607802</c:v>
                </c:pt>
                <c:pt idx="570">
                  <c:v>43.172314834070697</c:v>
                </c:pt>
                <c:pt idx="571">
                  <c:v>44.289257265903402</c:v>
                </c:pt>
                <c:pt idx="572">
                  <c:v>47.296721647974202</c:v>
                </c:pt>
                <c:pt idx="573">
                  <c:v>45.535049961244397</c:v>
                </c:pt>
                <c:pt idx="574">
                  <c:v>47.692262164292103</c:v>
                </c:pt>
                <c:pt idx="575">
                  <c:v>48.157971033000699</c:v>
                </c:pt>
                <c:pt idx="576">
                  <c:v>48.527212572238199</c:v>
                </c:pt>
                <c:pt idx="577">
                  <c:v>49.392612438214002</c:v>
                </c:pt>
                <c:pt idx="578">
                  <c:v>49.578270770512503</c:v>
                </c:pt>
                <c:pt idx="579">
                  <c:v>45.788093394936098</c:v>
                </c:pt>
                <c:pt idx="580">
                  <c:v>41.061312333304897</c:v>
                </c:pt>
                <c:pt idx="581">
                  <c:v>40.975289935648497</c:v>
                </c:pt>
                <c:pt idx="582">
                  <c:v>40.801256788732303</c:v>
                </c:pt>
                <c:pt idx="583">
                  <c:v>39.608489135543401</c:v>
                </c:pt>
                <c:pt idx="584">
                  <c:v>49.338041834047203</c:v>
                </c:pt>
                <c:pt idx="585">
                  <c:v>49.837532043865899</c:v>
                </c:pt>
                <c:pt idx="586">
                  <c:v>47.629503220859696</c:v>
                </c:pt>
                <c:pt idx="587">
                  <c:v>48.596307558611798</c:v>
                </c:pt>
                <c:pt idx="588">
                  <c:v>49.735116382341801</c:v>
                </c:pt>
                <c:pt idx="589">
                  <c:v>49.004562237204297</c:v>
                </c:pt>
                <c:pt idx="590">
                  <c:v>47.851746902097702</c:v>
                </c:pt>
                <c:pt idx="591">
                  <c:v>47.959763187638103</c:v>
                </c:pt>
                <c:pt idx="592">
                  <c:v>48.554889378326003</c:v>
                </c:pt>
                <c:pt idx="593">
                  <c:v>48.450049162376203</c:v>
                </c:pt>
                <c:pt idx="594">
                  <c:v>48.885309140203802</c:v>
                </c:pt>
                <c:pt idx="595">
                  <c:v>46.111117322603</c:v>
                </c:pt>
                <c:pt idx="596">
                  <c:v>29.982416901919098</c:v>
                </c:pt>
                <c:pt idx="597">
                  <c:v>28.2151617986456</c:v>
                </c:pt>
                <c:pt idx="598">
                  <c:v>27.451782386871798</c:v>
                </c:pt>
                <c:pt idx="599">
                  <c:v>25.022663523555199</c:v>
                </c:pt>
                <c:pt idx="600">
                  <c:v>24.4560393830617</c:v>
                </c:pt>
                <c:pt idx="601">
                  <c:v>24.589995556566301</c:v>
                </c:pt>
                <c:pt idx="602">
                  <c:v>25.330294609815802</c:v>
                </c:pt>
                <c:pt idx="603">
                  <c:v>24.6197846084372</c:v>
                </c:pt>
                <c:pt idx="604">
                  <c:v>22.0590059729277</c:v>
                </c:pt>
                <c:pt idx="605">
                  <c:v>22.012016124358301</c:v>
                </c:pt>
                <c:pt idx="606">
                  <c:v>20.728029981828701</c:v>
                </c:pt>
                <c:pt idx="607">
                  <c:v>20.362377791985601</c:v>
                </c:pt>
                <c:pt idx="608">
                  <c:v>20.8285692576687</c:v>
                </c:pt>
                <c:pt idx="609">
                  <c:v>19.775103551256802</c:v>
                </c:pt>
                <c:pt idx="610">
                  <c:v>20.976236669094401</c:v>
                </c:pt>
                <c:pt idx="611">
                  <c:v>20.669986039174599</c:v>
                </c:pt>
                <c:pt idx="612">
                  <c:v>17.767738581770899</c:v>
                </c:pt>
                <c:pt idx="613">
                  <c:v>17.7466532260046</c:v>
                </c:pt>
                <c:pt idx="614">
                  <c:v>17.566039815410701</c:v>
                </c:pt>
                <c:pt idx="615">
                  <c:v>21.141379614023101</c:v>
                </c:pt>
                <c:pt idx="616">
                  <c:v>23.638469975743199</c:v>
                </c:pt>
                <c:pt idx="617">
                  <c:v>23.939481224497499</c:v>
                </c:pt>
                <c:pt idx="618">
                  <c:v>24.4458373035297</c:v>
                </c:pt>
                <c:pt idx="619">
                  <c:v>24.5450930470932</c:v>
                </c:pt>
                <c:pt idx="620">
                  <c:v>23.9928489586148</c:v>
                </c:pt>
                <c:pt idx="621">
                  <c:v>24.2030566559501</c:v>
                </c:pt>
                <c:pt idx="622">
                  <c:v>24.102716088996502</c:v>
                </c:pt>
                <c:pt idx="623">
                  <c:v>26.165142817324298</c:v>
                </c:pt>
                <c:pt idx="624">
                  <c:v>26.766639260931999</c:v>
                </c:pt>
                <c:pt idx="625">
                  <c:v>26.6465937630871</c:v>
                </c:pt>
                <c:pt idx="626">
                  <c:v>25.989955927460599</c:v>
                </c:pt>
                <c:pt idx="627">
                  <c:v>23.1673551741921</c:v>
                </c:pt>
                <c:pt idx="628">
                  <c:v>21.268927611838301</c:v>
                </c:pt>
                <c:pt idx="629">
                  <c:v>20.439223590102099</c:v>
                </c:pt>
                <c:pt idx="630">
                  <c:v>21.124191815987199</c:v>
                </c:pt>
                <c:pt idx="631">
                  <c:v>32.372005592733203</c:v>
                </c:pt>
                <c:pt idx="632">
                  <c:v>46.628656794500202</c:v>
                </c:pt>
                <c:pt idx="633">
                  <c:v>49.268693280628</c:v>
                </c:pt>
                <c:pt idx="634">
                  <c:v>54.023698186630398</c:v>
                </c:pt>
                <c:pt idx="635">
                  <c:v>58.167073504925497</c:v>
                </c:pt>
                <c:pt idx="636">
                  <c:v>60.528098952664202</c:v>
                </c:pt>
                <c:pt idx="637">
                  <c:v>61.160258627068103</c:v>
                </c:pt>
                <c:pt idx="638">
                  <c:v>61.7168094356308</c:v>
                </c:pt>
                <c:pt idx="639">
                  <c:v>62.131481995384497</c:v>
                </c:pt>
                <c:pt idx="640">
                  <c:v>65.940460624285095</c:v>
                </c:pt>
                <c:pt idx="641">
                  <c:v>76.339501186704894</c:v>
                </c:pt>
                <c:pt idx="642">
                  <c:v>79.3738448935203</c:v>
                </c:pt>
                <c:pt idx="643">
                  <c:v>76.807611045138501</c:v>
                </c:pt>
                <c:pt idx="644">
                  <c:v>70.287028745083902</c:v>
                </c:pt>
                <c:pt idx="645">
                  <c:v>69.725396227053295</c:v>
                </c:pt>
                <c:pt idx="646">
                  <c:v>70.168873435903393</c:v>
                </c:pt>
                <c:pt idx="647">
                  <c:v>68.107246831683</c:v>
                </c:pt>
                <c:pt idx="648">
                  <c:v>66.115948234695097</c:v>
                </c:pt>
                <c:pt idx="649">
                  <c:v>65.751827163020195</c:v>
                </c:pt>
                <c:pt idx="650">
                  <c:v>65.860693265313103</c:v>
                </c:pt>
                <c:pt idx="651">
                  <c:v>68.415301316486705</c:v>
                </c:pt>
                <c:pt idx="652">
                  <c:v>65.017370853661205</c:v>
                </c:pt>
                <c:pt idx="653">
                  <c:v>54.627090638579197</c:v>
                </c:pt>
                <c:pt idx="654">
                  <c:v>52.3728704594416</c:v>
                </c:pt>
                <c:pt idx="655">
                  <c:v>51.6009547368866</c:v>
                </c:pt>
                <c:pt idx="656">
                  <c:v>52.129704614330201</c:v>
                </c:pt>
                <c:pt idx="657">
                  <c:v>50.9220024584667</c:v>
                </c:pt>
                <c:pt idx="658">
                  <c:v>45.037635171413399</c:v>
                </c:pt>
                <c:pt idx="659">
                  <c:v>43.113191900331998</c:v>
                </c:pt>
                <c:pt idx="660">
                  <c:v>42.749664057715002</c:v>
                </c:pt>
                <c:pt idx="661">
                  <c:v>42.309417352194998</c:v>
                </c:pt>
                <c:pt idx="662">
                  <c:v>41.758750184804903</c:v>
                </c:pt>
                <c:pt idx="663">
                  <c:v>36.877358698903301</c:v>
                </c:pt>
                <c:pt idx="664">
                  <c:v>36.692666241193599</c:v>
                </c:pt>
                <c:pt idx="665">
                  <c:v>33.1071637587821</c:v>
                </c:pt>
                <c:pt idx="666">
                  <c:v>28.5889667129839</c:v>
                </c:pt>
                <c:pt idx="667">
                  <c:v>25.283450318281702</c:v>
                </c:pt>
                <c:pt idx="668">
                  <c:v>21.1885032088176</c:v>
                </c:pt>
                <c:pt idx="669">
                  <c:v>21.710764075283802</c:v>
                </c:pt>
                <c:pt idx="670">
                  <c:v>22.6782494630359</c:v>
                </c:pt>
                <c:pt idx="671">
                  <c:v>21.140652463061901</c:v>
                </c:pt>
                <c:pt idx="672">
                  <c:v>21.413685331184499</c:v>
                </c:pt>
                <c:pt idx="673">
                  <c:v>21.6969090169023</c:v>
                </c:pt>
                <c:pt idx="674">
                  <c:v>21.133162698342499</c:v>
                </c:pt>
                <c:pt idx="675">
                  <c:v>20.9322791938786</c:v>
                </c:pt>
                <c:pt idx="676">
                  <c:v>18.809254261631501</c:v>
                </c:pt>
                <c:pt idx="677">
                  <c:v>18.680876505968701</c:v>
                </c:pt>
                <c:pt idx="678">
                  <c:v>19.605820876421099</c:v>
                </c:pt>
                <c:pt idx="679">
                  <c:v>21.218255891794101</c:v>
                </c:pt>
                <c:pt idx="680">
                  <c:v>27.148928570503099</c:v>
                </c:pt>
                <c:pt idx="681">
                  <c:v>31.4793382871012</c:v>
                </c:pt>
                <c:pt idx="682">
                  <c:v>35.971710679728098</c:v>
                </c:pt>
                <c:pt idx="683">
                  <c:v>45.071504790142697</c:v>
                </c:pt>
                <c:pt idx="684">
                  <c:v>47.595661344231303</c:v>
                </c:pt>
                <c:pt idx="685">
                  <c:v>47.949712575868197</c:v>
                </c:pt>
                <c:pt idx="686">
                  <c:v>48.5047314154844</c:v>
                </c:pt>
                <c:pt idx="687">
                  <c:v>48.6311223736625</c:v>
                </c:pt>
                <c:pt idx="688">
                  <c:v>49.260670034838803</c:v>
                </c:pt>
                <c:pt idx="689">
                  <c:v>50.3544622225944</c:v>
                </c:pt>
                <c:pt idx="690">
                  <c:v>55.527350408161901</c:v>
                </c:pt>
                <c:pt idx="691">
                  <c:v>68.605492627297807</c:v>
                </c:pt>
                <c:pt idx="692">
                  <c:v>71.017337831446298</c:v>
                </c:pt>
                <c:pt idx="693">
                  <c:v>74.908990471163307</c:v>
                </c:pt>
                <c:pt idx="694">
                  <c:v>75.549203118756395</c:v>
                </c:pt>
                <c:pt idx="695">
                  <c:v>74.137554889660507</c:v>
                </c:pt>
                <c:pt idx="696">
                  <c:v>75.566480985120506</c:v>
                </c:pt>
                <c:pt idx="697">
                  <c:v>75.736115252919703</c:v>
                </c:pt>
                <c:pt idx="698">
                  <c:v>76.074523932876204</c:v>
                </c:pt>
                <c:pt idx="699">
                  <c:v>78.526171877353207</c:v>
                </c:pt>
                <c:pt idx="700">
                  <c:v>79.521805713709398</c:v>
                </c:pt>
                <c:pt idx="701">
                  <c:v>79.076775359516503</c:v>
                </c:pt>
                <c:pt idx="702">
                  <c:v>75.118339031813093</c:v>
                </c:pt>
                <c:pt idx="703">
                  <c:v>62.916542028216597</c:v>
                </c:pt>
                <c:pt idx="704">
                  <c:v>60.556919513909101</c:v>
                </c:pt>
                <c:pt idx="705">
                  <c:v>68.645694001518606</c:v>
                </c:pt>
                <c:pt idx="706">
                  <c:v>73.711176420589794</c:v>
                </c:pt>
                <c:pt idx="707">
                  <c:v>71.062120738024404</c:v>
                </c:pt>
                <c:pt idx="708">
                  <c:v>69.373007740796794</c:v>
                </c:pt>
                <c:pt idx="709">
                  <c:v>71.601935393500099</c:v>
                </c:pt>
                <c:pt idx="710">
                  <c:v>71.598991080806996</c:v>
                </c:pt>
                <c:pt idx="711">
                  <c:v>69.428043100888502</c:v>
                </c:pt>
                <c:pt idx="712">
                  <c:v>69.422500213633597</c:v>
                </c:pt>
                <c:pt idx="713">
                  <c:v>69.337273562464802</c:v>
                </c:pt>
                <c:pt idx="714">
                  <c:v>69.277786729398699</c:v>
                </c:pt>
                <c:pt idx="715">
                  <c:v>70.231815148853002</c:v>
                </c:pt>
                <c:pt idx="716">
                  <c:v>71.5873822246825</c:v>
                </c:pt>
                <c:pt idx="717">
                  <c:v>57.109073689170401</c:v>
                </c:pt>
                <c:pt idx="718">
                  <c:v>45.982830400706497</c:v>
                </c:pt>
                <c:pt idx="719">
                  <c:v>45.094471300525399</c:v>
                </c:pt>
                <c:pt idx="720">
                  <c:v>46.004359869535399</c:v>
                </c:pt>
                <c:pt idx="721">
                  <c:v>42.214437042080903</c:v>
                </c:pt>
                <c:pt idx="722">
                  <c:v>41.373814836280197</c:v>
                </c:pt>
                <c:pt idx="723">
                  <c:v>44.070427725441</c:v>
                </c:pt>
                <c:pt idx="724">
                  <c:v>42.199307260906103</c:v>
                </c:pt>
                <c:pt idx="725">
                  <c:v>42.400129483518498</c:v>
                </c:pt>
                <c:pt idx="726">
                  <c:v>45.090577696516696</c:v>
                </c:pt>
                <c:pt idx="727">
                  <c:v>47.146022577888203</c:v>
                </c:pt>
                <c:pt idx="728">
                  <c:v>45.911638284802201</c:v>
                </c:pt>
                <c:pt idx="729">
                  <c:v>54.383163340818498</c:v>
                </c:pt>
                <c:pt idx="730">
                  <c:v>59.691176658208903</c:v>
                </c:pt>
                <c:pt idx="731">
                  <c:v>60.150767114661299</c:v>
                </c:pt>
                <c:pt idx="732">
                  <c:v>58.2483020200509</c:v>
                </c:pt>
                <c:pt idx="733">
                  <c:v>58.103100998690202</c:v>
                </c:pt>
                <c:pt idx="734">
                  <c:v>58.245968512622703</c:v>
                </c:pt>
                <c:pt idx="735">
                  <c:v>57.037608237919201</c:v>
                </c:pt>
                <c:pt idx="736">
                  <c:v>61.5902624772366</c:v>
                </c:pt>
                <c:pt idx="737">
                  <c:v>62.4725425527702</c:v>
                </c:pt>
                <c:pt idx="738">
                  <c:v>60.4299267008915</c:v>
                </c:pt>
                <c:pt idx="739">
                  <c:v>57.933609789840503</c:v>
                </c:pt>
                <c:pt idx="740">
                  <c:v>55.936433120836597</c:v>
                </c:pt>
                <c:pt idx="741">
                  <c:v>48.3895533799272</c:v>
                </c:pt>
                <c:pt idx="742">
                  <c:v>42.254877999009899</c:v>
                </c:pt>
                <c:pt idx="743">
                  <c:v>41.1816550013518</c:v>
                </c:pt>
                <c:pt idx="744">
                  <c:v>40.8310439402387</c:v>
                </c:pt>
                <c:pt idx="745">
                  <c:v>40.857734460225601</c:v>
                </c:pt>
                <c:pt idx="746">
                  <c:v>40.236800578519997</c:v>
                </c:pt>
                <c:pt idx="747">
                  <c:v>37.5971549602164</c:v>
                </c:pt>
                <c:pt idx="748">
                  <c:v>28.8635599609755</c:v>
                </c:pt>
                <c:pt idx="749">
                  <c:v>27.203660823747299</c:v>
                </c:pt>
                <c:pt idx="750">
                  <c:v>27.802366944752499</c:v>
                </c:pt>
                <c:pt idx="751">
                  <c:v>29.156009343391101</c:v>
                </c:pt>
                <c:pt idx="752">
                  <c:v>26.740207253094901</c:v>
                </c:pt>
                <c:pt idx="753">
                  <c:v>24.238408445508</c:v>
                </c:pt>
                <c:pt idx="754">
                  <c:v>24.3211736372586</c:v>
                </c:pt>
                <c:pt idx="755">
                  <c:v>23.828385121486999</c:v>
                </c:pt>
                <c:pt idx="756">
                  <c:v>24.602386592638901</c:v>
                </c:pt>
                <c:pt idx="757">
                  <c:v>24.397194871723102</c:v>
                </c:pt>
                <c:pt idx="758">
                  <c:v>24.140906649156499</c:v>
                </c:pt>
                <c:pt idx="759">
                  <c:v>25.249944529856201</c:v>
                </c:pt>
                <c:pt idx="760">
                  <c:v>25.170813692750301</c:v>
                </c:pt>
                <c:pt idx="761">
                  <c:v>24.6824822732619</c:v>
                </c:pt>
                <c:pt idx="762">
                  <c:v>25.3788786412984</c:v>
                </c:pt>
                <c:pt idx="763">
                  <c:v>23.517586692571701</c:v>
                </c:pt>
                <c:pt idx="764">
                  <c:v>22.062913484173698</c:v>
                </c:pt>
                <c:pt idx="765">
                  <c:v>21.188119796958802</c:v>
                </c:pt>
                <c:pt idx="766">
                  <c:v>19.881410882220301</c:v>
                </c:pt>
                <c:pt idx="767">
                  <c:v>19.927658440995899</c:v>
                </c:pt>
                <c:pt idx="768">
                  <c:v>18.284776622795</c:v>
                </c:pt>
                <c:pt idx="769">
                  <c:v>19.148128640365499</c:v>
                </c:pt>
                <c:pt idx="770">
                  <c:v>23.530312311803399</c:v>
                </c:pt>
                <c:pt idx="771">
                  <c:v>29.998472313198</c:v>
                </c:pt>
                <c:pt idx="772">
                  <c:v>71.3005014317106</c:v>
                </c:pt>
                <c:pt idx="773">
                  <c:v>79.291882511976596</c:v>
                </c:pt>
                <c:pt idx="774">
                  <c:v>82.500682696818203</c:v>
                </c:pt>
                <c:pt idx="775">
                  <c:v>86.057228051618296</c:v>
                </c:pt>
                <c:pt idx="776">
                  <c:v>99.461884355128305</c:v>
                </c:pt>
                <c:pt idx="777">
                  <c:v>103.40707414449</c:v>
                </c:pt>
                <c:pt idx="778">
                  <c:v>107.662328583643</c:v>
                </c:pt>
                <c:pt idx="779">
                  <c:v>111.093741430931</c:v>
                </c:pt>
                <c:pt idx="780">
                  <c:v>111.55802655877299</c:v>
                </c:pt>
                <c:pt idx="781">
                  <c:v>111.805737395156</c:v>
                </c:pt>
                <c:pt idx="782">
                  <c:v>111.003902952752</c:v>
                </c:pt>
                <c:pt idx="783">
                  <c:v>107.241765491346</c:v>
                </c:pt>
                <c:pt idx="784">
                  <c:v>85.501961785078706</c:v>
                </c:pt>
                <c:pt idx="785">
                  <c:v>81.979653274424706</c:v>
                </c:pt>
                <c:pt idx="786">
                  <c:v>84.5358211942672</c:v>
                </c:pt>
                <c:pt idx="787">
                  <c:v>82.319847157225198</c:v>
                </c:pt>
                <c:pt idx="788">
                  <c:v>65.696837678226501</c:v>
                </c:pt>
                <c:pt idx="789">
                  <c:v>60.272643440665199</c:v>
                </c:pt>
                <c:pt idx="790">
                  <c:v>53.633459500398303</c:v>
                </c:pt>
                <c:pt idx="791">
                  <c:v>46.901533267490002</c:v>
                </c:pt>
                <c:pt idx="792">
                  <c:v>46.156489814429499</c:v>
                </c:pt>
                <c:pt idx="793">
                  <c:v>45.785597094723599</c:v>
                </c:pt>
                <c:pt idx="794">
                  <c:v>46.342002114449699</c:v>
                </c:pt>
                <c:pt idx="795">
                  <c:v>46.999662708363502</c:v>
                </c:pt>
                <c:pt idx="796">
                  <c:v>46.982067030423899</c:v>
                </c:pt>
                <c:pt idx="797">
                  <c:v>45.021936295843297</c:v>
                </c:pt>
                <c:pt idx="798">
                  <c:v>36.370736690398601</c:v>
                </c:pt>
                <c:pt idx="799">
                  <c:v>33.3754398583987</c:v>
                </c:pt>
                <c:pt idx="800">
                  <c:v>33.710239766684403</c:v>
                </c:pt>
                <c:pt idx="801">
                  <c:v>34.770388240200703</c:v>
                </c:pt>
                <c:pt idx="802">
                  <c:v>32.984785767872502</c:v>
                </c:pt>
                <c:pt idx="803">
                  <c:v>33.340984639178998</c:v>
                </c:pt>
                <c:pt idx="804">
                  <c:v>33.494229102164198</c:v>
                </c:pt>
                <c:pt idx="805">
                  <c:v>32.270544303435202</c:v>
                </c:pt>
                <c:pt idx="806">
                  <c:v>31.170433718943599</c:v>
                </c:pt>
                <c:pt idx="807">
                  <c:v>30.849911773104299</c:v>
                </c:pt>
                <c:pt idx="808">
                  <c:v>33.943451089009301</c:v>
                </c:pt>
                <c:pt idx="809">
                  <c:v>35.132828214523002</c:v>
                </c:pt>
                <c:pt idx="810">
                  <c:v>31.864295623788401</c:v>
                </c:pt>
                <c:pt idx="811">
                  <c:v>33.089957376996097</c:v>
                </c:pt>
                <c:pt idx="812">
                  <c:v>35.44353187686</c:v>
                </c:pt>
                <c:pt idx="813">
                  <c:v>34.287142302524998</c:v>
                </c:pt>
                <c:pt idx="814">
                  <c:v>33.860915483009897</c:v>
                </c:pt>
                <c:pt idx="815">
                  <c:v>32.458541311589997</c:v>
                </c:pt>
                <c:pt idx="816">
                  <c:v>31.828026199376499</c:v>
                </c:pt>
                <c:pt idx="817">
                  <c:v>31.847605159253298</c:v>
                </c:pt>
                <c:pt idx="818">
                  <c:v>32.011521074208602</c:v>
                </c:pt>
                <c:pt idx="819">
                  <c:v>31.339592800816899</c:v>
                </c:pt>
                <c:pt idx="820">
                  <c:v>28.090957236123799</c:v>
                </c:pt>
                <c:pt idx="821">
                  <c:v>25.648181658768799</c:v>
                </c:pt>
                <c:pt idx="822">
                  <c:v>23.540978710659601</c:v>
                </c:pt>
                <c:pt idx="823">
                  <c:v>18.839610239870101</c:v>
                </c:pt>
                <c:pt idx="824">
                  <c:v>12.322703740303099</c:v>
                </c:pt>
                <c:pt idx="825">
                  <c:v>12.906348549369801</c:v>
                </c:pt>
                <c:pt idx="826">
                  <c:v>13.0250634301711</c:v>
                </c:pt>
                <c:pt idx="827">
                  <c:v>12.2267974581641</c:v>
                </c:pt>
                <c:pt idx="828">
                  <c:v>12.2540420139311</c:v>
                </c:pt>
                <c:pt idx="829">
                  <c:v>16.750601003944102</c:v>
                </c:pt>
                <c:pt idx="830">
                  <c:v>18.994946083818501</c:v>
                </c:pt>
                <c:pt idx="831">
                  <c:v>29.130585127294601</c:v>
                </c:pt>
                <c:pt idx="832">
                  <c:v>32.291890785901501</c:v>
                </c:pt>
                <c:pt idx="833">
                  <c:v>40.461587385303503</c:v>
                </c:pt>
                <c:pt idx="834">
                  <c:v>42.272269312453503</c:v>
                </c:pt>
                <c:pt idx="835">
                  <c:v>43.455165139397998</c:v>
                </c:pt>
                <c:pt idx="836">
                  <c:v>48.557835768272298</c:v>
                </c:pt>
                <c:pt idx="837">
                  <c:v>49.831272840348902</c:v>
                </c:pt>
                <c:pt idx="838">
                  <c:v>50.471070808620802</c:v>
                </c:pt>
                <c:pt idx="839">
                  <c:v>53.339055353275398</c:v>
                </c:pt>
                <c:pt idx="840">
                  <c:v>53.9338164207632</c:v>
                </c:pt>
                <c:pt idx="841">
                  <c:v>54.9079184693027</c:v>
                </c:pt>
                <c:pt idx="842">
                  <c:v>54.362338295876199</c:v>
                </c:pt>
                <c:pt idx="843">
                  <c:v>49.981931571760597</c:v>
                </c:pt>
                <c:pt idx="844">
                  <c:v>48.388441076377703</c:v>
                </c:pt>
                <c:pt idx="845">
                  <c:v>44.589398328638097</c:v>
                </c:pt>
                <c:pt idx="846">
                  <c:v>44.116435208944701</c:v>
                </c:pt>
                <c:pt idx="847">
                  <c:v>45.856859911326197</c:v>
                </c:pt>
                <c:pt idx="848">
                  <c:v>42.931219894344402</c:v>
                </c:pt>
                <c:pt idx="849">
                  <c:v>41.920075863085799</c:v>
                </c:pt>
                <c:pt idx="850">
                  <c:v>44.282020636802599</c:v>
                </c:pt>
                <c:pt idx="851">
                  <c:v>48.458189500766601</c:v>
                </c:pt>
                <c:pt idx="852">
                  <c:v>51.358434397044199</c:v>
                </c:pt>
                <c:pt idx="853">
                  <c:v>50.680053059105298</c:v>
                </c:pt>
                <c:pt idx="854">
                  <c:v>50.7730919405507</c:v>
                </c:pt>
                <c:pt idx="855">
                  <c:v>50.507085745924002</c:v>
                </c:pt>
                <c:pt idx="856">
                  <c:v>50.1729693102113</c:v>
                </c:pt>
                <c:pt idx="857">
                  <c:v>48.068075437945801</c:v>
                </c:pt>
                <c:pt idx="858">
                  <c:v>47.693955927872501</c:v>
                </c:pt>
                <c:pt idx="859">
                  <c:v>45.457822701666998</c:v>
                </c:pt>
                <c:pt idx="860">
                  <c:v>43.147649610984899</c:v>
                </c:pt>
                <c:pt idx="861">
                  <c:v>42.362639955776302</c:v>
                </c:pt>
                <c:pt idx="862">
                  <c:v>38.863144065556398</c:v>
                </c:pt>
                <c:pt idx="863">
                  <c:v>28.921610783452799</c:v>
                </c:pt>
                <c:pt idx="864">
                  <c:v>22.0346256774735</c:v>
                </c:pt>
                <c:pt idx="865">
                  <c:v>18.127732557874602</c:v>
                </c:pt>
                <c:pt idx="866">
                  <c:v>16.5509971067553</c:v>
                </c:pt>
                <c:pt idx="867">
                  <c:v>16.926606456247399</c:v>
                </c:pt>
                <c:pt idx="868">
                  <c:v>17.344819327330701</c:v>
                </c:pt>
                <c:pt idx="869">
                  <c:v>19.521340527959101</c:v>
                </c:pt>
                <c:pt idx="870">
                  <c:v>18.882685793544098</c:v>
                </c:pt>
                <c:pt idx="871">
                  <c:v>17.594773588420999</c:v>
                </c:pt>
                <c:pt idx="872">
                  <c:v>17.8868051344237</c:v>
                </c:pt>
                <c:pt idx="873">
                  <c:v>17.9969372700557</c:v>
                </c:pt>
                <c:pt idx="874">
                  <c:v>17.854539813171801</c:v>
                </c:pt>
                <c:pt idx="875">
                  <c:v>17.4126484840688</c:v>
                </c:pt>
                <c:pt idx="876">
                  <c:v>17.572591697711001</c:v>
                </c:pt>
                <c:pt idx="877">
                  <c:v>17.2043423214174</c:v>
                </c:pt>
                <c:pt idx="878">
                  <c:v>17.073121170573501</c:v>
                </c:pt>
                <c:pt idx="879">
                  <c:v>16.6722340442454</c:v>
                </c:pt>
                <c:pt idx="880">
                  <c:v>15.878228557164899</c:v>
                </c:pt>
                <c:pt idx="881">
                  <c:v>12.224596746214999</c:v>
                </c:pt>
                <c:pt idx="882">
                  <c:v>11.4274505947674</c:v>
                </c:pt>
                <c:pt idx="883">
                  <c:v>13.043611292928601</c:v>
                </c:pt>
                <c:pt idx="884">
                  <c:v>13.085260232272899</c:v>
                </c:pt>
                <c:pt idx="885">
                  <c:v>13.909864944972099</c:v>
                </c:pt>
                <c:pt idx="886">
                  <c:v>13.8755025259586</c:v>
                </c:pt>
                <c:pt idx="887">
                  <c:v>14.317179205717601</c:v>
                </c:pt>
                <c:pt idx="888">
                  <c:v>16.039418620212899</c:v>
                </c:pt>
                <c:pt idx="889">
                  <c:v>17.732856594769899</c:v>
                </c:pt>
                <c:pt idx="890">
                  <c:v>19.925144172129301</c:v>
                </c:pt>
                <c:pt idx="891">
                  <c:v>21.051718465725301</c:v>
                </c:pt>
                <c:pt idx="892">
                  <c:v>23.0265336428022</c:v>
                </c:pt>
                <c:pt idx="893">
                  <c:v>24.081327409285802</c:v>
                </c:pt>
                <c:pt idx="894">
                  <c:v>25.043180326597501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09-4A8F-BDEC-041DEC10AE6B}"/>
            </c:ext>
          </c:extLst>
        </c:ser>
        <c:ser>
          <c:idx val="2"/>
          <c:order val="2"/>
          <c:tx>
            <c:v>Moyenne Sans Poignée</c:v>
          </c:tx>
          <c:spPr>
            <a:ln w="19050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Feuil1!$A$1282:$A$2176</c:f>
              <c:numCache>
                <c:formatCode>General</c:formatCode>
                <c:ptCount val="895"/>
                <c:pt idx="0">
                  <c:v>10</c:v>
                </c:pt>
                <c:pt idx="1">
                  <c:v>10.0078125</c:v>
                </c:pt>
                <c:pt idx="2">
                  <c:v>10.015625</c:v>
                </c:pt>
                <c:pt idx="3">
                  <c:v>10.0234375</c:v>
                </c:pt>
                <c:pt idx="4">
                  <c:v>10.03125</c:v>
                </c:pt>
                <c:pt idx="5">
                  <c:v>10.0390625</c:v>
                </c:pt>
                <c:pt idx="6">
                  <c:v>10.046875</c:v>
                </c:pt>
                <c:pt idx="7">
                  <c:v>10.0546875</c:v>
                </c:pt>
                <c:pt idx="8">
                  <c:v>10.0625</c:v>
                </c:pt>
                <c:pt idx="9">
                  <c:v>10.0703125</c:v>
                </c:pt>
                <c:pt idx="10">
                  <c:v>10.078125</c:v>
                </c:pt>
                <c:pt idx="11">
                  <c:v>10.0859375</c:v>
                </c:pt>
                <c:pt idx="12">
                  <c:v>10.09375</c:v>
                </c:pt>
                <c:pt idx="13">
                  <c:v>10.1015625</c:v>
                </c:pt>
                <c:pt idx="14">
                  <c:v>10.109375</c:v>
                </c:pt>
                <c:pt idx="15">
                  <c:v>10.1171875</c:v>
                </c:pt>
                <c:pt idx="16">
                  <c:v>10.125</c:v>
                </c:pt>
                <c:pt idx="17">
                  <c:v>10.1328125</c:v>
                </c:pt>
                <c:pt idx="18">
                  <c:v>10.140625</c:v>
                </c:pt>
                <c:pt idx="19">
                  <c:v>10.1484375</c:v>
                </c:pt>
                <c:pt idx="20">
                  <c:v>10.15625</c:v>
                </c:pt>
                <c:pt idx="21">
                  <c:v>10.1640625</c:v>
                </c:pt>
                <c:pt idx="22">
                  <c:v>10.171875</c:v>
                </c:pt>
                <c:pt idx="23">
                  <c:v>10.1796875</c:v>
                </c:pt>
                <c:pt idx="24">
                  <c:v>10.1875</c:v>
                </c:pt>
                <c:pt idx="25">
                  <c:v>10.1953125</c:v>
                </c:pt>
                <c:pt idx="26">
                  <c:v>10.203125</c:v>
                </c:pt>
                <c:pt idx="27">
                  <c:v>10.2109375</c:v>
                </c:pt>
                <c:pt idx="28">
                  <c:v>10.21875</c:v>
                </c:pt>
                <c:pt idx="29">
                  <c:v>10.2265625</c:v>
                </c:pt>
                <c:pt idx="30">
                  <c:v>10.234375</c:v>
                </c:pt>
                <c:pt idx="31">
                  <c:v>10.2421875</c:v>
                </c:pt>
                <c:pt idx="32">
                  <c:v>10.25</c:v>
                </c:pt>
                <c:pt idx="33">
                  <c:v>10.2578125</c:v>
                </c:pt>
                <c:pt idx="34">
                  <c:v>10.265625</c:v>
                </c:pt>
                <c:pt idx="35">
                  <c:v>10.2734375</c:v>
                </c:pt>
                <c:pt idx="36">
                  <c:v>10.28125</c:v>
                </c:pt>
                <c:pt idx="37">
                  <c:v>10.2890625</c:v>
                </c:pt>
                <c:pt idx="38">
                  <c:v>10.296875</c:v>
                </c:pt>
                <c:pt idx="39">
                  <c:v>10.3046875</c:v>
                </c:pt>
                <c:pt idx="40">
                  <c:v>10.3125</c:v>
                </c:pt>
                <c:pt idx="41">
                  <c:v>10.3203125</c:v>
                </c:pt>
                <c:pt idx="42">
                  <c:v>10.328125</c:v>
                </c:pt>
                <c:pt idx="43">
                  <c:v>10.3359375</c:v>
                </c:pt>
                <c:pt idx="44">
                  <c:v>10.34375</c:v>
                </c:pt>
                <c:pt idx="45">
                  <c:v>10.3515625</c:v>
                </c:pt>
                <c:pt idx="46">
                  <c:v>10.359375</c:v>
                </c:pt>
                <c:pt idx="47">
                  <c:v>10.3671875</c:v>
                </c:pt>
                <c:pt idx="48">
                  <c:v>10.375</c:v>
                </c:pt>
                <c:pt idx="49">
                  <c:v>10.3828125</c:v>
                </c:pt>
                <c:pt idx="50">
                  <c:v>10.390625</c:v>
                </c:pt>
                <c:pt idx="51">
                  <c:v>10.3984375</c:v>
                </c:pt>
                <c:pt idx="52">
                  <c:v>10.40625</c:v>
                </c:pt>
                <c:pt idx="53">
                  <c:v>10.4140625</c:v>
                </c:pt>
                <c:pt idx="54">
                  <c:v>10.421875</c:v>
                </c:pt>
                <c:pt idx="55">
                  <c:v>10.4296875</c:v>
                </c:pt>
                <c:pt idx="56">
                  <c:v>10.4375</c:v>
                </c:pt>
                <c:pt idx="57">
                  <c:v>10.4453125</c:v>
                </c:pt>
                <c:pt idx="58">
                  <c:v>10.453125</c:v>
                </c:pt>
                <c:pt idx="59">
                  <c:v>10.4609375</c:v>
                </c:pt>
                <c:pt idx="60">
                  <c:v>10.46875</c:v>
                </c:pt>
                <c:pt idx="61">
                  <c:v>10.4765625</c:v>
                </c:pt>
                <c:pt idx="62">
                  <c:v>10.484375</c:v>
                </c:pt>
                <c:pt idx="63">
                  <c:v>10.4921875</c:v>
                </c:pt>
                <c:pt idx="64">
                  <c:v>10.5</c:v>
                </c:pt>
                <c:pt idx="65">
                  <c:v>10.5078125</c:v>
                </c:pt>
                <c:pt idx="66">
                  <c:v>10.515625</c:v>
                </c:pt>
                <c:pt idx="67">
                  <c:v>10.5234375</c:v>
                </c:pt>
                <c:pt idx="68">
                  <c:v>10.53125</c:v>
                </c:pt>
                <c:pt idx="69">
                  <c:v>10.5390625</c:v>
                </c:pt>
                <c:pt idx="70">
                  <c:v>10.546875</c:v>
                </c:pt>
                <c:pt idx="71">
                  <c:v>10.5546875</c:v>
                </c:pt>
                <c:pt idx="72">
                  <c:v>10.5625</c:v>
                </c:pt>
                <c:pt idx="73">
                  <c:v>10.5703125</c:v>
                </c:pt>
                <c:pt idx="74">
                  <c:v>10.578125</c:v>
                </c:pt>
                <c:pt idx="75">
                  <c:v>10.5859375</c:v>
                </c:pt>
                <c:pt idx="76">
                  <c:v>10.59375</c:v>
                </c:pt>
                <c:pt idx="77">
                  <c:v>10.6015625</c:v>
                </c:pt>
                <c:pt idx="78">
                  <c:v>10.609375</c:v>
                </c:pt>
                <c:pt idx="79">
                  <c:v>10.6171875</c:v>
                </c:pt>
                <c:pt idx="80">
                  <c:v>10.625</c:v>
                </c:pt>
                <c:pt idx="81">
                  <c:v>10.6328125</c:v>
                </c:pt>
                <c:pt idx="82">
                  <c:v>10.640625</c:v>
                </c:pt>
                <c:pt idx="83">
                  <c:v>10.6484375</c:v>
                </c:pt>
                <c:pt idx="84">
                  <c:v>10.65625</c:v>
                </c:pt>
                <c:pt idx="85">
                  <c:v>10.6640625</c:v>
                </c:pt>
                <c:pt idx="86">
                  <c:v>10.671875</c:v>
                </c:pt>
                <c:pt idx="87">
                  <c:v>10.6796875</c:v>
                </c:pt>
                <c:pt idx="88">
                  <c:v>10.6875</c:v>
                </c:pt>
                <c:pt idx="89">
                  <c:v>10.6953125</c:v>
                </c:pt>
                <c:pt idx="90">
                  <c:v>10.703125</c:v>
                </c:pt>
                <c:pt idx="91">
                  <c:v>10.7109375</c:v>
                </c:pt>
                <c:pt idx="92">
                  <c:v>10.71875</c:v>
                </c:pt>
                <c:pt idx="93">
                  <c:v>10.7265625</c:v>
                </c:pt>
                <c:pt idx="94">
                  <c:v>10.734375</c:v>
                </c:pt>
                <c:pt idx="95">
                  <c:v>10.7421875</c:v>
                </c:pt>
                <c:pt idx="96">
                  <c:v>10.75</c:v>
                </c:pt>
                <c:pt idx="97">
                  <c:v>10.7578125</c:v>
                </c:pt>
                <c:pt idx="98">
                  <c:v>10.765625</c:v>
                </c:pt>
                <c:pt idx="99">
                  <c:v>10.7734375</c:v>
                </c:pt>
                <c:pt idx="100">
                  <c:v>10.78125</c:v>
                </c:pt>
                <c:pt idx="101">
                  <c:v>10.7890625</c:v>
                </c:pt>
                <c:pt idx="102">
                  <c:v>10.796875</c:v>
                </c:pt>
                <c:pt idx="103">
                  <c:v>10.8046875</c:v>
                </c:pt>
                <c:pt idx="104">
                  <c:v>10.8125</c:v>
                </c:pt>
                <c:pt idx="105">
                  <c:v>10.8203125</c:v>
                </c:pt>
                <c:pt idx="106">
                  <c:v>10.828125</c:v>
                </c:pt>
                <c:pt idx="107">
                  <c:v>10.8359375</c:v>
                </c:pt>
                <c:pt idx="108">
                  <c:v>10.84375</c:v>
                </c:pt>
                <c:pt idx="109">
                  <c:v>10.8515625</c:v>
                </c:pt>
                <c:pt idx="110">
                  <c:v>10.859375</c:v>
                </c:pt>
                <c:pt idx="111">
                  <c:v>10.8671875</c:v>
                </c:pt>
                <c:pt idx="112">
                  <c:v>10.875</c:v>
                </c:pt>
                <c:pt idx="113">
                  <c:v>10.8828125</c:v>
                </c:pt>
                <c:pt idx="114">
                  <c:v>10.890625</c:v>
                </c:pt>
                <c:pt idx="115">
                  <c:v>10.8984375</c:v>
                </c:pt>
                <c:pt idx="116">
                  <c:v>10.90625</c:v>
                </c:pt>
                <c:pt idx="117">
                  <c:v>10.9140625</c:v>
                </c:pt>
                <c:pt idx="118">
                  <c:v>10.921875</c:v>
                </c:pt>
                <c:pt idx="119">
                  <c:v>10.9296875</c:v>
                </c:pt>
                <c:pt idx="120">
                  <c:v>10.9375</c:v>
                </c:pt>
                <c:pt idx="121">
                  <c:v>10.9453125</c:v>
                </c:pt>
                <c:pt idx="122">
                  <c:v>10.953125</c:v>
                </c:pt>
                <c:pt idx="123">
                  <c:v>10.9609375</c:v>
                </c:pt>
                <c:pt idx="124">
                  <c:v>10.96875</c:v>
                </c:pt>
                <c:pt idx="125">
                  <c:v>10.9765625</c:v>
                </c:pt>
                <c:pt idx="126">
                  <c:v>10.984375</c:v>
                </c:pt>
                <c:pt idx="127">
                  <c:v>10.9921875</c:v>
                </c:pt>
                <c:pt idx="128">
                  <c:v>11</c:v>
                </c:pt>
                <c:pt idx="129">
                  <c:v>11.0078125</c:v>
                </c:pt>
                <c:pt idx="130">
                  <c:v>11.015625</c:v>
                </c:pt>
                <c:pt idx="131">
                  <c:v>11.0234375</c:v>
                </c:pt>
                <c:pt idx="132">
                  <c:v>11.03125</c:v>
                </c:pt>
                <c:pt idx="133">
                  <c:v>11.0390625</c:v>
                </c:pt>
                <c:pt idx="134">
                  <c:v>11.046875</c:v>
                </c:pt>
                <c:pt idx="135">
                  <c:v>11.0546875</c:v>
                </c:pt>
                <c:pt idx="136">
                  <c:v>11.0625</c:v>
                </c:pt>
                <c:pt idx="137">
                  <c:v>11.0703125</c:v>
                </c:pt>
                <c:pt idx="138">
                  <c:v>11.078125</c:v>
                </c:pt>
                <c:pt idx="139">
                  <c:v>11.0859375</c:v>
                </c:pt>
                <c:pt idx="140">
                  <c:v>11.09375</c:v>
                </c:pt>
                <c:pt idx="141">
                  <c:v>11.1015625</c:v>
                </c:pt>
                <c:pt idx="142">
                  <c:v>11.109375</c:v>
                </c:pt>
                <c:pt idx="143">
                  <c:v>11.1171875</c:v>
                </c:pt>
                <c:pt idx="144">
                  <c:v>11.125</c:v>
                </c:pt>
                <c:pt idx="145">
                  <c:v>11.1328125</c:v>
                </c:pt>
                <c:pt idx="146">
                  <c:v>11.140625</c:v>
                </c:pt>
                <c:pt idx="147">
                  <c:v>11.1484375</c:v>
                </c:pt>
                <c:pt idx="148">
                  <c:v>11.15625</c:v>
                </c:pt>
                <c:pt idx="149">
                  <c:v>11.1640625</c:v>
                </c:pt>
                <c:pt idx="150">
                  <c:v>11.171875</c:v>
                </c:pt>
                <c:pt idx="151">
                  <c:v>11.1796875</c:v>
                </c:pt>
                <c:pt idx="152">
                  <c:v>11.1875</c:v>
                </c:pt>
                <c:pt idx="153">
                  <c:v>11.1953125</c:v>
                </c:pt>
                <c:pt idx="154">
                  <c:v>11.203125</c:v>
                </c:pt>
                <c:pt idx="155">
                  <c:v>11.2109375</c:v>
                </c:pt>
                <c:pt idx="156">
                  <c:v>11.21875</c:v>
                </c:pt>
                <c:pt idx="157">
                  <c:v>11.2265625</c:v>
                </c:pt>
                <c:pt idx="158">
                  <c:v>11.234375</c:v>
                </c:pt>
                <c:pt idx="159">
                  <c:v>11.2421875</c:v>
                </c:pt>
                <c:pt idx="160">
                  <c:v>11.25</c:v>
                </c:pt>
                <c:pt idx="161">
                  <c:v>11.2578125</c:v>
                </c:pt>
                <c:pt idx="162">
                  <c:v>11.265625</c:v>
                </c:pt>
                <c:pt idx="163">
                  <c:v>11.2734375</c:v>
                </c:pt>
                <c:pt idx="164">
                  <c:v>11.28125</c:v>
                </c:pt>
                <c:pt idx="165">
                  <c:v>11.2890625</c:v>
                </c:pt>
                <c:pt idx="166">
                  <c:v>11.296875</c:v>
                </c:pt>
                <c:pt idx="167">
                  <c:v>11.3046875</c:v>
                </c:pt>
                <c:pt idx="168">
                  <c:v>11.3125</c:v>
                </c:pt>
                <c:pt idx="169">
                  <c:v>11.3203125</c:v>
                </c:pt>
                <c:pt idx="170">
                  <c:v>11.328125</c:v>
                </c:pt>
                <c:pt idx="171">
                  <c:v>11.3359375</c:v>
                </c:pt>
                <c:pt idx="172">
                  <c:v>11.34375</c:v>
                </c:pt>
                <c:pt idx="173">
                  <c:v>11.3515625</c:v>
                </c:pt>
                <c:pt idx="174">
                  <c:v>11.359375</c:v>
                </c:pt>
                <c:pt idx="175">
                  <c:v>11.3671875</c:v>
                </c:pt>
                <c:pt idx="176">
                  <c:v>11.375</c:v>
                </c:pt>
                <c:pt idx="177">
                  <c:v>11.3828125</c:v>
                </c:pt>
                <c:pt idx="178">
                  <c:v>11.390625</c:v>
                </c:pt>
                <c:pt idx="179">
                  <c:v>11.3984375</c:v>
                </c:pt>
                <c:pt idx="180">
                  <c:v>11.40625</c:v>
                </c:pt>
                <c:pt idx="181">
                  <c:v>11.4140625</c:v>
                </c:pt>
                <c:pt idx="182">
                  <c:v>11.421875</c:v>
                </c:pt>
                <c:pt idx="183">
                  <c:v>11.4296875</c:v>
                </c:pt>
                <c:pt idx="184">
                  <c:v>11.4375</c:v>
                </c:pt>
                <c:pt idx="185">
                  <c:v>11.4453125</c:v>
                </c:pt>
                <c:pt idx="186">
                  <c:v>11.453125</c:v>
                </c:pt>
                <c:pt idx="187">
                  <c:v>11.4609375</c:v>
                </c:pt>
                <c:pt idx="188">
                  <c:v>11.46875</c:v>
                </c:pt>
                <c:pt idx="189">
                  <c:v>11.4765625</c:v>
                </c:pt>
                <c:pt idx="190">
                  <c:v>11.484375</c:v>
                </c:pt>
                <c:pt idx="191">
                  <c:v>11.4921875</c:v>
                </c:pt>
                <c:pt idx="192">
                  <c:v>11.5</c:v>
                </c:pt>
                <c:pt idx="193">
                  <c:v>11.5078125</c:v>
                </c:pt>
                <c:pt idx="194">
                  <c:v>11.515625</c:v>
                </c:pt>
                <c:pt idx="195">
                  <c:v>11.5234375</c:v>
                </c:pt>
                <c:pt idx="196">
                  <c:v>11.53125</c:v>
                </c:pt>
                <c:pt idx="197">
                  <c:v>11.5390625</c:v>
                </c:pt>
                <c:pt idx="198">
                  <c:v>11.546875</c:v>
                </c:pt>
                <c:pt idx="199">
                  <c:v>11.5546875</c:v>
                </c:pt>
                <c:pt idx="200">
                  <c:v>11.5625</c:v>
                </c:pt>
                <c:pt idx="201">
                  <c:v>11.5703125</c:v>
                </c:pt>
                <c:pt idx="202">
                  <c:v>11.578125</c:v>
                </c:pt>
                <c:pt idx="203">
                  <c:v>11.5859375</c:v>
                </c:pt>
                <c:pt idx="204">
                  <c:v>11.59375</c:v>
                </c:pt>
                <c:pt idx="205">
                  <c:v>11.6015625</c:v>
                </c:pt>
                <c:pt idx="206">
                  <c:v>11.609375</c:v>
                </c:pt>
                <c:pt idx="207">
                  <c:v>11.6171875</c:v>
                </c:pt>
                <c:pt idx="208">
                  <c:v>11.625</c:v>
                </c:pt>
                <c:pt idx="209">
                  <c:v>11.6328125</c:v>
                </c:pt>
                <c:pt idx="210">
                  <c:v>11.640625</c:v>
                </c:pt>
                <c:pt idx="211">
                  <c:v>11.6484375</c:v>
                </c:pt>
                <c:pt idx="212">
                  <c:v>11.65625</c:v>
                </c:pt>
                <c:pt idx="213">
                  <c:v>11.6640625</c:v>
                </c:pt>
                <c:pt idx="214">
                  <c:v>11.671875</c:v>
                </c:pt>
                <c:pt idx="215">
                  <c:v>11.6796875</c:v>
                </c:pt>
                <c:pt idx="216">
                  <c:v>11.6875</c:v>
                </c:pt>
                <c:pt idx="217">
                  <c:v>11.6953125</c:v>
                </c:pt>
                <c:pt idx="218">
                  <c:v>11.703125</c:v>
                </c:pt>
                <c:pt idx="219">
                  <c:v>11.7109375</c:v>
                </c:pt>
                <c:pt idx="220">
                  <c:v>11.71875</c:v>
                </c:pt>
                <c:pt idx="221">
                  <c:v>11.7265625</c:v>
                </c:pt>
                <c:pt idx="222">
                  <c:v>11.734375</c:v>
                </c:pt>
                <c:pt idx="223">
                  <c:v>11.7421875</c:v>
                </c:pt>
                <c:pt idx="224">
                  <c:v>11.75</c:v>
                </c:pt>
                <c:pt idx="225">
                  <c:v>11.7578125</c:v>
                </c:pt>
                <c:pt idx="226">
                  <c:v>11.765625</c:v>
                </c:pt>
                <c:pt idx="227">
                  <c:v>11.7734375</c:v>
                </c:pt>
                <c:pt idx="228">
                  <c:v>11.78125</c:v>
                </c:pt>
                <c:pt idx="229">
                  <c:v>11.7890625</c:v>
                </c:pt>
                <c:pt idx="230">
                  <c:v>11.796875</c:v>
                </c:pt>
                <c:pt idx="231">
                  <c:v>11.8046875</c:v>
                </c:pt>
                <c:pt idx="232">
                  <c:v>11.8125</c:v>
                </c:pt>
                <c:pt idx="233">
                  <c:v>11.8203125</c:v>
                </c:pt>
                <c:pt idx="234">
                  <c:v>11.828125</c:v>
                </c:pt>
                <c:pt idx="235">
                  <c:v>11.8359375</c:v>
                </c:pt>
                <c:pt idx="236">
                  <c:v>11.84375</c:v>
                </c:pt>
                <c:pt idx="237">
                  <c:v>11.8515625</c:v>
                </c:pt>
                <c:pt idx="238">
                  <c:v>11.859375</c:v>
                </c:pt>
                <c:pt idx="239">
                  <c:v>11.8671875</c:v>
                </c:pt>
                <c:pt idx="240">
                  <c:v>11.875</c:v>
                </c:pt>
                <c:pt idx="241">
                  <c:v>11.8828125</c:v>
                </c:pt>
                <c:pt idx="242">
                  <c:v>11.890625</c:v>
                </c:pt>
                <c:pt idx="243">
                  <c:v>11.8984375</c:v>
                </c:pt>
                <c:pt idx="244">
                  <c:v>11.90625</c:v>
                </c:pt>
                <c:pt idx="245">
                  <c:v>11.9140625</c:v>
                </c:pt>
                <c:pt idx="246">
                  <c:v>11.921875</c:v>
                </c:pt>
                <c:pt idx="247">
                  <c:v>11.9296875</c:v>
                </c:pt>
                <c:pt idx="248">
                  <c:v>11.9375</c:v>
                </c:pt>
                <c:pt idx="249">
                  <c:v>11.9453125</c:v>
                </c:pt>
                <c:pt idx="250">
                  <c:v>11.953125</c:v>
                </c:pt>
                <c:pt idx="251">
                  <c:v>11.9609375</c:v>
                </c:pt>
                <c:pt idx="252">
                  <c:v>11.96875</c:v>
                </c:pt>
                <c:pt idx="253">
                  <c:v>11.9765625</c:v>
                </c:pt>
                <c:pt idx="254">
                  <c:v>11.984375</c:v>
                </c:pt>
                <c:pt idx="255">
                  <c:v>11.9921875</c:v>
                </c:pt>
                <c:pt idx="256">
                  <c:v>12</c:v>
                </c:pt>
                <c:pt idx="257">
                  <c:v>12.0078125</c:v>
                </c:pt>
                <c:pt idx="258">
                  <c:v>12.015625</c:v>
                </c:pt>
                <c:pt idx="259">
                  <c:v>12.0234375</c:v>
                </c:pt>
                <c:pt idx="260">
                  <c:v>12.03125</c:v>
                </c:pt>
                <c:pt idx="261">
                  <c:v>12.0390625</c:v>
                </c:pt>
                <c:pt idx="262">
                  <c:v>12.046875</c:v>
                </c:pt>
                <c:pt idx="263">
                  <c:v>12.0546875</c:v>
                </c:pt>
                <c:pt idx="264">
                  <c:v>12.0625</c:v>
                </c:pt>
                <c:pt idx="265">
                  <c:v>12.0703125</c:v>
                </c:pt>
                <c:pt idx="266">
                  <c:v>12.078125</c:v>
                </c:pt>
                <c:pt idx="267">
                  <c:v>12.0859375</c:v>
                </c:pt>
                <c:pt idx="268">
                  <c:v>12.09375</c:v>
                </c:pt>
                <c:pt idx="269">
                  <c:v>12.1015625</c:v>
                </c:pt>
                <c:pt idx="270">
                  <c:v>12.109375</c:v>
                </c:pt>
                <c:pt idx="271">
                  <c:v>12.1171875</c:v>
                </c:pt>
                <c:pt idx="272">
                  <c:v>12.125</c:v>
                </c:pt>
                <c:pt idx="273">
                  <c:v>12.1328125</c:v>
                </c:pt>
                <c:pt idx="274">
                  <c:v>12.140625</c:v>
                </c:pt>
                <c:pt idx="275">
                  <c:v>12.1484375</c:v>
                </c:pt>
                <c:pt idx="276">
                  <c:v>12.15625</c:v>
                </c:pt>
                <c:pt idx="277">
                  <c:v>12.1640625</c:v>
                </c:pt>
                <c:pt idx="278">
                  <c:v>12.171875</c:v>
                </c:pt>
                <c:pt idx="279">
                  <c:v>12.1796875</c:v>
                </c:pt>
                <c:pt idx="280">
                  <c:v>12.1875</c:v>
                </c:pt>
                <c:pt idx="281">
                  <c:v>12.1953125</c:v>
                </c:pt>
                <c:pt idx="282">
                  <c:v>12.203125</c:v>
                </c:pt>
                <c:pt idx="283">
                  <c:v>12.2109375</c:v>
                </c:pt>
                <c:pt idx="284">
                  <c:v>12.21875</c:v>
                </c:pt>
                <c:pt idx="285">
                  <c:v>12.2265625</c:v>
                </c:pt>
                <c:pt idx="286">
                  <c:v>12.234375</c:v>
                </c:pt>
                <c:pt idx="287">
                  <c:v>12.2421875</c:v>
                </c:pt>
                <c:pt idx="288">
                  <c:v>12.25</c:v>
                </c:pt>
                <c:pt idx="289">
                  <c:v>12.2578125</c:v>
                </c:pt>
                <c:pt idx="290">
                  <c:v>12.265625</c:v>
                </c:pt>
                <c:pt idx="291">
                  <c:v>12.2734375</c:v>
                </c:pt>
                <c:pt idx="292">
                  <c:v>12.28125</c:v>
                </c:pt>
                <c:pt idx="293">
                  <c:v>12.2890625</c:v>
                </c:pt>
                <c:pt idx="294">
                  <c:v>12.296875</c:v>
                </c:pt>
                <c:pt idx="295">
                  <c:v>12.3046875</c:v>
                </c:pt>
                <c:pt idx="296">
                  <c:v>12.3125</c:v>
                </c:pt>
                <c:pt idx="297">
                  <c:v>12.3203125</c:v>
                </c:pt>
                <c:pt idx="298">
                  <c:v>12.328125</c:v>
                </c:pt>
                <c:pt idx="299">
                  <c:v>12.3359375</c:v>
                </c:pt>
                <c:pt idx="300">
                  <c:v>12.34375</c:v>
                </c:pt>
                <c:pt idx="301">
                  <c:v>12.3515625</c:v>
                </c:pt>
                <c:pt idx="302">
                  <c:v>12.359375</c:v>
                </c:pt>
                <c:pt idx="303">
                  <c:v>12.3671875</c:v>
                </c:pt>
                <c:pt idx="304">
                  <c:v>12.375</c:v>
                </c:pt>
                <c:pt idx="305">
                  <c:v>12.3828125</c:v>
                </c:pt>
                <c:pt idx="306">
                  <c:v>12.390625</c:v>
                </c:pt>
                <c:pt idx="307">
                  <c:v>12.3984375</c:v>
                </c:pt>
                <c:pt idx="308">
                  <c:v>12.40625</c:v>
                </c:pt>
                <c:pt idx="309">
                  <c:v>12.4140625</c:v>
                </c:pt>
                <c:pt idx="310">
                  <c:v>12.421875</c:v>
                </c:pt>
                <c:pt idx="311">
                  <c:v>12.4296875</c:v>
                </c:pt>
                <c:pt idx="312">
                  <c:v>12.4375</c:v>
                </c:pt>
                <c:pt idx="313">
                  <c:v>12.4453125</c:v>
                </c:pt>
                <c:pt idx="314">
                  <c:v>12.453125</c:v>
                </c:pt>
                <c:pt idx="315">
                  <c:v>12.4609375</c:v>
                </c:pt>
                <c:pt idx="316">
                  <c:v>12.46875</c:v>
                </c:pt>
                <c:pt idx="317">
                  <c:v>12.4765625</c:v>
                </c:pt>
                <c:pt idx="318">
                  <c:v>12.484375</c:v>
                </c:pt>
                <c:pt idx="319">
                  <c:v>12.4921875</c:v>
                </c:pt>
                <c:pt idx="320">
                  <c:v>12.5</c:v>
                </c:pt>
                <c:pt idx="321">
                  <c:v>12.5078125</c:v>
                </c:pt>
                <c:pt idx="322">
                  <c:v>12.515625</c:v>
                </c:pt>
                <c:pt idx="323">
                  <c:v>12.5234375</c:v>
                </c:pt>
                <c:pt idx="324">
                  <c:v>12.53125</c:v>
                </c:pt>
                <c:pt idx="325">
                  <c:v>12.5390625</c:v>
                </c:pt>
                <c:pt idx="326">
                  <c:v>12.546875</c:v>
                </c:pt>
                <c:pt idx="327">
                  <c:v>12.5546875</c:v>
                </c:pt>
                <c:pt idx="328">
                  <c:v>12.5625</c:v>
                </c:pt>
                <c:pt idx="329">
                  <c:v>12.5703125</c:v>
                </c:pt>
                <c:pt idx="330">
                  <c:v>12.578125</c:v>
                </c:pt>
                <c:pt idx="331">
                  <c:v>12.5859375</c:v>
                </c:pt>
                <c:pt idx="332">
                  <c:v>12.59375</c:v>
                </c:pt>
                <c:pt idx="333">
                  <c:v>12.6015625</c:v>
                </c:pt>
                <c:pt idx="334">
                  <c:v>12.609375</c:v>
                </c:pt>
                <c:pt idx="335">
                  <c:v>12.6171875</c:v>
                </c:pt>
                <c:pt idx="336">
                  <c:v>12.625</c:v>
                </c:pt>
                <c:pt idx="337">
                  <c:v>12.6328125</c:v>
                </c:pt>
                <c:pt idx="338">
                  <c:v>12.640625</c:v>
                </c:pt>
                <c:pt idx="339">
                  <c:v>12.6484375</c:v>
                </c:pt>
                <c:pt idx="340">
                  <c:v>12.65625</c:v>
                </c:pt>
                <c:pt idx="341">
                  <c:v>12.6640625</c:v>
                </c:pt>
                <c:pt idx="342">
                  <c:v>12.671875</c:v>
                </c:pt>
                <c:pt idx="343">
                  <c:v>12.6796875</c:v>
                </c:pt>
                <c:pt idx="344">
                  <c:v>12.6875</c:v>
                </c:pt>
                <c:pt idx="345">
                  <c:v>12.6953125</c:v>
                </c:pt>
                <c:pt idx="346">
                  <c:v>12.703125</c:v>
                </c:pt>
                <c:pt idx="347">
                  <c:v>12.7109375</c:v>
                </c:pt>
                <c:pt idx="348">
                  <c:v>12.71875</c:v>
                </c:pt>
                <c:pt idx="349">
                  <c:v>12.7265625</c:v>
                </c:pt>
                <c:pt idx="350">
                  <c:v>12.734375</c:v>
                </c:pt>
                <c:pt idx="351">
                  <c:v>12.7421875</c:v>
                </c:pt>
                <c:pt idx="352">
                  <c:v>12.75</c:v>
                </c:pt>
                <c:pt idx="353">
                  <c:v>12.7578125</c:v>
                </c:pt>
                <c:pt idx="354">
                  <c:v>12.765625</c:v>
                </c:pt>
                <c:pt idx="355">
                  <c:v>12.7734375</c:v>
                </c:pt>
                <c:pt idx="356">
                  <c:v>12.78125</c:v>
                </c:pt>
                <c:pt idx="357">
                  <c:v>12.7890625</c:v>
                </c:pt>
                <c:pt idx="358">
                  <c:v>12.796875</c:v>
                </c:pt>
                <c:pt idx="359">
                  <c:v>12.8046875</c:v>
                </c:pt>
                <c:pt idx="360">
                  <c:v>12.8125</c:v>
                </c:pt>
                <c:pt idx="361">
                  <c:v>12.8203125</c:v>
                </c:pt>
                <c:pt idx="362">
                  <c:v>12.828125</c:v>
                </c:pt>
                <c:pt idx="363">
                  <c:v>12.8359375</c:v>
                </c:pt>
                <c:pt idx="364">
                  <c:v>12.84375</c:v>
                </c:pt>
                <c:pt idx="365">
                  <c:v>12.8515625</c:v>
                </c:pt>
                <c:pt idx="366">
                  <c:v>12.859375</c:v>
                </c:pt>
                <c:pt idx="367">
                  <c:v>12.8671875</c:v>
                </c:pt>
                <c:pt idx="368">
                  <c:v>12.875</c:v>
                </c:pt>
                <c:pt idx="369">
                  <c:v>12.8828125</c:v>
                </c:pt>
                <c:pt idx="370">
                  <c:v>12.890625</c:v>
                </c:pt>
                <c:pt idx="371">
                  <c:v>12.8984375</c:v>
                </c:pt>
                <c:pt idx="372">
                  <c:v>12.90625</c:v>
                </c:pt>
                <c:pt idx="373">
                  <c:v>12.9140625</c:v>
                </c:pt>
                <c:pt idx="374">
                  <c:v>12.921875</c:v>
                </c:pt>
                <c:pt idx="375">
                  <c:v>12.9296875</c:v>
                </c:pt>
                <c:pt idx="376">
                  <c:v>12.9375</c:v>
                </c:pt>
                <c:pt idx="377">
                  <c:v>12.9453125</c:v>
                </c:pt>
                <c:pt idx="378">
                  <c:v>12.953125</c:v>
                </c:pt>
                <c:pt idx="379">
                  <c:v>12.9609375</c:v>
                </c:pt>
                <c:pt idx="380">
                  <c:v>12.96875</c:v>
                </c:pt>
                <c:pt idx="381">
                  <c:v>12.9765625</c:v>
                </c:pt>
                <c:pt idx="382">
                  <c:v>12.984375</c:v>
                </c:pt>
                <c:pt idx="383">
                  <c:v>12.9921875</c:v>
                </c:pt>
                <c:pt idx="384">
                  <c:v>13</c:v>
                </c:pt>
                <c:pt idx="385">
                  <c:v>13.0078125</c:v>
                </c:pt>
                <c:pt idx="386">
                  <c:v>13.015625</c:v>
                </c:pt>
                <c:pt idx="387">
                  <c:v>13.0234375</c:v>
                </c:pt>
                <c:pt idx="388">
                  <c:v>13.03125</c:v>
                </c:pt>
                <c:pt idx="389">
                  <c:v>13.0390625</c:v>
                </c:pt>
                <c:pt idx="390">
                  <c:v>13.046875</c:v>
                </c:pt>
                <c:pt idx="391">
                  <c:v>13.0546875</c:v>
                </c:pt>
                <c:pt idx="392">
                  <c:v>13.0625</c:v>
                </c:pt>
                <c:pt idx="393">
                  <c:v>13.0703125</c:v>
                </c:pt>
                <c:pt idx="394">
                  <c:v>13.078125</c:v>
                </c:pt>
                <c:pt idx="395">
                  <c:v>13.0859375</c:v>
                </c:pt>
                <c:pt idx="396">
                  <c:v>13.09375</c:v>
                </c:pt>
                <c:pt idx="397">
                  <c:v>13.1015625</c:v>
                </c:pt>
                <c:pt idx="398">
                  <c:v>13.109375</c:v>
                </c:pt>
                <c:pt idx="399">
                  <c:v>13.1171875</c:v>
                </c:pt>
                <c:pt idx="400">
                  <c:v>13.125</c:v>
                </c:pt>
                <c:pt idx="401">
                  <c:v>13.1328125</c:v>
                </c:pt>
                <c:pt idx="402">
                  <c:v>13.140625</c:v>
                </c:pt>
                <c:pt idx="403">
                  <c:v>13.1484375</c:v>
                </c:pt>
                <c:pt idx="404">
                  <c:v>13.15625</c:v>
                </c:pt>
                <c:pt idx="405">
                  <c:v>13.1640625</c:v>
                </c:pt>
                <c:pt idx="406">
                  <c:v>13.171875</c:v>
                </c:pt>
                <c:pt idx="407">
                  <c:v>13.1796875</c:v>
                </c:pt>
                <c:pt idx="408">
                  <c:v>13.1875</c:v>
                </c:pt>
                <c:pt idx="409">
                  <c:v>13.1953125</c:v>
                </c:pt>
                <c:pt idx="410">
                  <c:v>13.203125</c:v>
                </c:pt>
                <c:pt idx="411">
                  <c:v>13.2109375</c:v>
                </c:pt>
                <c:pt idx="412">
                  <c:v>13.21875</c:v>
                </c:pt>
                <c:pt idx="413">
                  <c:v>13.2265625</c:v>
                </c:pt>
                <c:pt idx="414">
                  <c:v>13.234375</c:v>
                </c:pt>
                <c:pt idx="415">
                  <c:v>13.2421875</c:v>
                </c:pt>
                <c:pt idx="416">
                  <c:v>13.25</c:v>
                </c:pt>
                <c:pt idx="417">
                  <c:v>13.2578125</c:v>
                </c:pt>
                <c:pt idx="418">
                  <c:v>13.265625</c:v>
                </c:pt>
                <c:pt idx="419">
                  <c:v>13.2734375</c:v>
                </c:pt>
                <c:pt idx="420">
                  <c:v>13.28125</c:v>
                </c:pt>
                <c:pt idx="421">
                  <c:v>13.2890625</c:v>
                </c:pt>
                <c:pt idx="422">
                  <c:v>13.296875</c:v>
                </c:pt>
                <c:pt idx="423">
                  <c:v>13.3046875</c:v>
                </c:pt>
                <c:pt idx="424">
                  <c:v>13.3125</c:v>
                </c:pt>
                <c:pt idx="425">
                  <c:v>13.3203125</c:v>
                </c:pt>
                <c:pt idx="426">
                  <c:v>13.328125</c:v>
                </c:pt>
                <c:pt idx="427">
                  <c:v>13.3359375</c:v>
                </c:pt>
                <c:pt idx="428">
                  <c:v>13.34375</c:v>
                </c:pt>
                <c:pt idx="429">
                  <c:v>13.3515625</c:v>
                </c:pt>
                <c:pt idx="430">
                  <c:v>13.359375</c:v>
                </c:pt>
                <c:pt idx="431">
                  <c:v>13.3671875</c:v>
                </c:pt>
                <c:pt idx="432">
                  <c:v>13.375</c:v>
                </c:pt>
                <c:pt idx="433">
                  <c:v>13.3828125</c:v>
                </c:pt>
                <c:pt idx="434">
                  <c:v>13.390625</c:v>
                </c:pt>
                <c:pt idx="435">
                  <c:v>13.3984375</c:v>
                </c:pt>
                <c:pt idx="436">
                  <c:v>13.40625</c:v>
                </c:pt>
                <c:pt idx="437">
                  <c:v>13.4140625</c:v>
                </c:pt>
                <c:pt idx="438">
                  <c:v>13.421875</c:v>
                </c:pt>
                <c:pt idx="439">
                  <c:v>13.4296875</c:v>
                </c:pt>
                <c:pt idx="440">
                  <c:v>13.4375</c:v>
                </c:pt>
                <c:pt idx="441">
                  <c:v>13.4453125</c:v>
                </c:pt>
                <c:pt idx="442">
                  <c:v>13.453125</c:v>
                </c:pt>
                <c:pt idx="443">
                  <c:v>13.4609375</c:v>
                </c:pt>
                <c:pt idx="444">
                  <c:v>13.46875</c:v>
                </c:pt>
                <c:pt idx="445">
                  <c:v>13.4765625</c:v>
                </c:pt>
                <c:pt idx="446">
                  <c:v>13.484375</c:v>
                </c:pt>
                <c:pt idx="447">
                  <c:v>13.4921875</c:v>
                </c:pt>
                <c:pt idx="448">
                  <c:v>13.5</c:v>
                </c:pt>
                <c:pt idx="449">
                  <c:v>13.5078125</c:v>
                </c:pt>
                <c:pt idx="450">
                  <c:v>13.515625</c:v>
                </c:pt>
                <c:pt idx="451">
                  <c:v>13.5234375</c:v>
                </c:pt>
                <c:pt idx="452">
                  <c:v>13.53125</c:v>
                </c:pt>
                <c:pt idx="453">
                  <c:v>13.5390625</c:v>
                </c:pt>
                <c:pt idx="454">
                  <c:v>13.546875</c:v>
                </c:pt>
                <c:pt idx="455">
                  <c:v>13.5546875</c:v>
                </c:pt>
                <c:pt idx="456">
                  <c:v>13.5625</c:v>
                </c:pt>
                <c:pt idx="457">
                  <c:v>13.5703125</c:v>
                </c:pt>
                <c:pt idx="458">
                  <c:v>13.578125</c:v>
                </c:pt>
                <c:pt idx="459">
                  <c:v>13.5859375</c:v>
                </c:pt>
                <c:pt idx="460">
                  <c:v>13.59375</c:v>
                </c:pt>
                <c:pt idx="461">
                  <c:v>13.6015625</c:v>
                </c:pt>
                <c:pt idx="462">
                  <c:v>13.609375</c:v>
                </c:pt>
                <c:pt idx="463">
                  <c:v>13.6171875</c:v>
                </c:pt>
                <c:pt idx="464">
                  <c:v>13.625</c:v>
                </c:pt>
                <c:pt idx="465">
                  <c:v>13.6328125</c:v>
                </c:pt>
                <c:pt idx="466">
                  <c:v>13.640625</c:v>
                </c:pt>
                <c:pt idx="467">
                  <c:v>13.6484375</c:v>
                </c:pt>
                <c:pt idx="468">
                  <c:v>13.65625</c:v>
                </c:pt>
                <c:pt idx="469">
                  <c:v>13.6640625</c:v>
                </c:pt>
                <c:pt idx="470">
                  <c:v>13.671875</c:v>
                </c:pt>
                <c:pt idx="471">
                  <c:v>13.6796875</c:v>
                </c:pt>
                <c:pt idx="472">
                  <c:v>13.6875</c:v>
                </c:pt>
                <c:pt idx="473">
                  <c:v>13.6953125</c:v>
                </c:pt>
                <c:pt idx="474">
                  <c:v>13.703125</c:v>
                </c:pt>
                <c:pt idx="475">
                  <c:v>13.7109375</c:v>
                </c:pt>
                <c:pt idx="476">
                  <c:v>13.71875</c:v>
                </c:pt>
                <c:pt idx="477">
                  <c:v>13.7265625</c:v>
                </c:pt>
                <c:pt idx="478">
                  <c:v>13.734375</c:v>
                </c:pt>
                <c:pt idx="479">
                  <c:v>13.7421875</c:v>
                </c:pt>
                <c:pt idx="480">
                  <c:v>13.75</c:v>
                </c:pt>
                <c:pt idx="481">
                  <c:v>13.7578125</c:v>
                </c:pt>
                <c:pt idx="482">
                  <c:v>13.765625</c:v>
                </c:pt>
                <c:pt idx="483">
                  <c:v>13.7734375</c:v>
                </c:pt>
                <c:pt idx="484">
                  <c:v>13.78125</c:v>
                </c:pt>
                <c:pt idx="485">
                  <c:v>13.7890625</c:v>
                </c:pt>
                <c:pt idx="486">
                  <c:v>13.796875</c:v>
                </c:pt>
                <c:pt idx="487">
                  <c:v>13.8046875</c:v>
                </c:pt>
                <c:pt idx="488">
                  <c:v>13.8125</c:v>
                </c:pt>
                <c:pt idx="489">
                  <c:v>13.8203125</c:v>
                </c:pt>
                <c:pt idx="490">
                  <c:v>13.828125</c:v>
                </c:pt>
                <c:pt idx="491">
                  <c:v>13.8359375</c:v>
                </c:pt>
                <c:pt idx="492">
                  <c:v>13.84375</c:v>
                </c:pt>
                <c:pt idx="493">
                  <c:v>13.8515625</c:v>
                </c:pt>
                <c:pt idx="494">
                  <c:v>13.859375</c:v>
                </c:pt>
                <c:pt idx="495">
                  <c:v>13.8671875</c:v>
                </c:pt>
                <c:pt idx="496">
                  <c:v>13.875</c:v>
                </c:pt>
                <c:pt idx="497">
                  <c:v>13.8828125</c:v>
                </c:pt>
                <c:pt idx="498">
                  <c:v>13.890625</c:v>
                </c:pt>
                <c:pt idx="499">
                  <c:v>13.8984375</c:v>
                </c:pt>
                <c:pt idx="500">
                  <c:v>13.90625</c:v>
                </c:pt>
                <c:pt idx="501">
                  <c:v>13.9140625</c:v>
                </c:pt>
                <c:pt idx="502">
                  <c:v>13.921875</c:v>
                </c:pt>
                <c:pt idx="503">
                  <c:v>13.9296875</c:v>
                </c:pt>
                <c:pt idx="504">
                  <c:v>13.9375</c:v>
                </c:pt>
                <c:pt idx="505">
                  <c:v>13.9453125</c:v>
                </c:pt>
                <c:pt idx="506">
                  <c:v>13.953125</c:v>
                </c:pt>
                <c:pt idx="507">
                  <c:v>13.9609375</c:v>
                </c:pt>
                <c:pt idx="508">
                  <c:v>13.96875</c:v>
                </c:pt>
                <c:pt idx="509">
                  <c:v>13.9765625</c:v>
                </c:pt>
                <c:pt idx="510">
                  <c:v>13.984375</c:v>
                </c:pt>
                <c:pt idx="511">
                  <c:v>13.9921875</c:v>
                </c:pt>
                <c:pt idx="512">
                  <c:v>14</c:v>
                </c:pt>
                <c:pt idx="513">
                  <c:v>14.0078125</c:v>
                </c:pt>
                <c:pt idx="514">
                  <c:v>14.015625</c:v>
                </c:pt>
                <c:pt idx="515">
                  <c:v>14.0234375</c:v>
                </c:pt>
                <c:pt idx="516">
                  <c:v>14.03125</c:v>
                </c:pt>
                <c:pt idx="517">
                  <c:v>14.0390625</c:v>
                </c:pt>
                <c:pt idx="518">
                  <c:v>14.046875</c:v>
                </c:pt>
                <c:pt idx="519">
                  <c:v>14.0546875</c:v>
                </c:pt>
                <c:pt idx="520">
                  <c:v>14.0625</c:v>
                </c:pt>
                <c:pt idx="521">
                  <c:v>14.0703125</c:v>
                </c:pt>
                <c:pt idx="522">
                  <c:v>14.078125</c:v>
                </c:pt>
                <c:pt idx="523">
                  <c:v>14.0859375</c:v>
                </c:pt>
                <c:pt idx="524">
                  <c:v>14.09375</c:v>
                </c:pt>
                <c:pt idx="525">
                  <c:v>14.1015625</c:v>
                </c:pt>
                <c:pt idx="526">
                  <c:v>14.109375</c:v>
                </c:pt>
                <c:pt idx="527">
                  <c:v>14.1171875</c:v>
                </c:pt>
                <c:pt idx="528">
                  <c:v>14.125</c:v>
                </c:pt>
                <c:pt idx="529">
                  <c:v>14.1328125</c:v>
                </c:pt>
                <c:pt idx="530">
                  <c:v>14.140625</c:v>
                </c:pt>
                <c:pt idx="531">
                  <c:v>14.1484375</c:v>
                </c:pt>
                <c:pt idx="532">
                  <c:v>14.15625</c:v>
                </c:pt>
                <c:pt idx="533">
                  <c:v>14.1640625</c:v>
                </c:pt>
                <c:pt idx="534">
                  <c:v>14.171875</c:v>
                </c:pt>
                <c:pt idx="535">
                  <c:v>14.1796875</c:v>
                </c:pt>
                <c:pt idx="536">
                  <c:v>14.1875</c:v>
                </c:pt>
                <c:pt idx="537">
                  <c:v>14.1953125</c:v>
                </c:pt>
                <c:pt idx="538">
                  <c:v>14.203125</c:v>
                </c:pt>
                <c:pt idx="539">
                  <c:v>14.2109375</c:v>
                </c:pt>
                <c:pt idx="540">
                  <c:v>14.21875</c:v>
                </c:pt>
                <c:pt idx="541">
                  <c:v>14.2265625</c:v>
                </c:pt>
                <c:pt idx="542">
                  <c:v>14.234375</c:v>
                </c:pt>
                <c:pt idx="543">
                  <c:v>14.2421875</c:v>
                </c:pt>
                <c:pt idx="544">
                  <c:v>14.25</c:v>
                </c:pt>
                <c:pt idx="545">
                  <c:v>14.2578125</c:v>
                </c:pt>
                <c:pt idx="546">
                  <c:v>14.265625</c:v>
                </c:pt>
                <c:pt idx="547">
                  <c:v>14.2734375</c:v>
                </c:pt>
                <c:pt idx="548">
                  <c:v>14.28125</c:v>
                </c:pt>
                <c:pt idx="549">
                  <c:v>14.2890625</c:v>
                </c:pt>
                <c:pt idx="550">
                  <c:v>14.296875</c:v>
                </c:pt>
                <c:pt idx="551">
                  <c:v>14.3046875</c:v>
                </c:pt>
                <c:pt idx="552">
                  <c:v>14.3125</c:v>
                </c:pt>
                <c:pt idx="553">
                  <c:v>14.3203125</c:v>
                </c:pt>
                <c:pt idx="554">
                  <c:v>14.328125</c:v>
                </c:pt>
                <c:pt idx="555">
                  <c:v>14.3359375</c:v>
                </c:pt>
                <c:pt idx="556">
                  <c:v>14.34375</c:v>
                </c:pt>
                <c:pt idx="557">
                  <c:v>14.3515625</c:v>
                </c:pt>
                <c:pt idx="558">
                  <c:v>14.359375</c:v>
                </c:pt>
                <c:pt idx="559">
                  <c:v>14.3671875</c:v>
                </c:pt>
                <c:pt idx="560">
                  <c:v>14.375</c:v>
                </c:pt>
                <c:pt idx="561">
                  <c:v>14.3828125</c:v>
                </c:pt>
                <c:pt idx="562">
                  <c:v>14.390625</c:v>
                </c:pt>
                <c:pt idx="563">
                  <c:v>14.3984375</c:v>
                </c:pt>
                <c:pt idx="564">
                  <c:v>14.40625</c:v>
                </c:pt>
                <c:pt idx="565">
                  <c:v>14.4140625</c:v>
                </c:pt>
                <c:pt idx="566">
                  <c:v>14.421875</c:v>
                </c:pt>
                <c:pt idx="567">
                  <c:v>14.4296875</c:v>
                </c:pt>
                <c:pt idx="568">
                  <c:v>14.4375</c:v>
                </c:pt>
                <c:pt idx="569">
                  <c:v>14.4453125</c:v>
                </c:pt>
                <c:pt idx="570">
                  <c:v>14.453125</c:v>
                </c:pt>
                <c:pt idx="571">
                  <c:v>14.4609375</c:v>
                </c:pt>
                <c:pt idx="572">
                  <c:v>14.46875</c:v>
                </c:pt>
                <c:pt idx="573">
                  <c:v>14.4765625</c:v>
                </c:pt>
                <c:pt idx="574">
                  <c:v>14.484375</c:v>
                </c:pt>
                <c:pt idx="575">
                  <c:v>14.4921875</c:v>
                </c:pt>
                <c:pt idx="576">
                  <c:v>14.5</c:v>
                </c:pt>
                <c:pt idx="577">
                  <c:v>14.5078125</c:v>
                </c:pt>
                <c:pt idx="578">
                  <c:v>14.515625</c:v>
                </c:pt>
                <c:pt idx="579">
                  <c:v>14.5234375</c:v>
                </c:pt>
                <c:pt idx="580">
                  <c:v>14.53125</c:v>
                </c:pt>
                <c:pt idx="581">
                  <c:v>14.5390625</c:v>
                </c:pt>
                <c:pt idx="582">
                  <c:v>14.546875</c:v>
                </c:pt>
                <c:pt idx="583">
                  <c:v>14.5546875</c:v>
                </c:pt>
                <c:pt idx="584">
                  <c:v>14.5625</c:v>
                </c:pt>
                <c:pt idx="585">
                  <c:v>14.5703125</c:v>
                </c:pt>
                <c:pt idx="586">
                  <c:v>14.578125</c:v>
                </c:pt>
                <c:pt idx="587">
                  <c:v>14.5859375</c:v>
                </c:pt>
                <c:pt idx="588">
                  <c:v>14.59375</c:v>
                </c:pt>
                <c:pt idx="589">
                  <c:v>14.6015625</c:v>
                </c:pt>
                <c:pt idx="590">
                  <c:v>14.609375</c:v>
                </c:pt>
                <c:pt idx="591">
                  <c:v>14.6171875</c:v>
                </c:pt>
                <c:pt idx="592">
                  <c:v>14.625</c:v>
                </c:pt>
                <c:pt idx="593">
                  <c:v>14.6328125</c:v>
                </c:pt>
                <c:pt idx="594">
                  <c:v>14.640625</c:v>
                </c:pt>
                <c:pt idx="595">
                  <c:v>14.6484375</c:v>
                </c:pt>
                <c:pt idx="596">
                  <c:v>14.65625</c:v>
                </c:pt>
                <c:pt idx="597">
                  <c:v>14.6640625</c:v>
                </c:pt>
                <c:pt idx="598">
                  <c:v>14.671875</c:v>
                </c:pt>
                <c:pt idx="599">
                  <c:v>14.6796875</c:v>
                </c:pt>
                <c:pt idx="600">
                  <c:v>14.6875</c:v>
                </c:pt>
                <c:pt idx="601">
                  <c:v>14.6953125</c:v>
                </c:pt>
                <c:pt idx="602">
                  <c:v>14.703125</c:v>
                </c:pt>
                <c:pt idx="603">
                  <c:v>14.7109375</c:v>
                </c:pt>
                <c:pt idx="604">
                  <c:v>14.71875</c:v>
                </c:pt>
                <c:pt idx="605">
                  <c:v>14.7265625</c:v>
                </c:pt>
                <c:pt idx="606">
                  <c:v>14.734375</c:v>
                </c:pt>
                <c:pt idx="607">
                  <c:v>14.7421875</c:v>
                </c:pt>
                <c:pt idx="608">
                  <c:v>14.75</c:v>
                </c:pt>
                <c:pt idx="609">
                  <c:v>14.7578125</c:v>
                </c:pt>
                <c:pt idx="610">
                  <c:v>14.765625</c:v>
                </c:pt>
                <c:pt idx="611">
                  <c:v>14.7734375</c:v>
                </c:pt>
                <c:pt idx="612">
                  <c:v>14.78125</c:v>
                </c:pt>
                <c:pt idx="613">
                  <c:v>14.7890625</c:v>
                </c:pt>
                <c:pt idx="614">
                  <c:v>14.796875</c:v>
                </c:pt>
                <c:pt idx="615">
                  <c:v>14.8046875</c:v>
                </c:pt>
                <c:pt idx="616">
                  <c:v>14.8125</c:v>
                </c:pt>
                <c:pt idx="617">
                  <c:v>14.8203125</c:v>
                </c:pt>
                <c:pt idx="618">
                  <c:v>14.828125</c:v>
                </c:pt>
                <c:pt idx="619">
                  <c:v>14.8359375</c:v>
                </c:pt>
                <c:pt idx="620">
                  <c:v>14.84375</c:v>
                </c:pt>
                <c:pt idx="621">
                  <c:v>14.8515625</c:v>
                </c:pt>
                <c:pt idx="622">
                  <c:v>14.859375</c:v>
                </c:pt>
                <c:pt idx="623">
                  <c:v>14.8671875</c:v>
                </c:pt>
                <c:pt idx="624">
                  <c:v>14.875</c:v>
                </c:pt>
                <c:pt idx="625">
                  <c:v>14.8828125</c:v>
                </c:pt>
                <c:pt idx="626">
                  <c:v>14.890625</c:v>
                </c:pt>
                <c:pt idx="627">
                  <c:v>14.8984375</c:v>
                </c:pt>
                <c:pt idx="628">
                  <c:v>14.90625</c:v>
                </c:pt>
                <c:pt idx="629">
                  <c:v>14.9140625</c:v>
                </c:pt>
                <c:pt idx="630">
                  <c:v>14.921875</c:v>
                </c:pt>
                <c:pt idx="631">
                  <c:v>14.9296875</c:v>
                </c:pt>
                <c:pt idx="632">
                  <c:v>14.9375</c:v>
                </c:pt>
                <c:pt idx="633">
                  <c:v>14.9453125</c:v>
                </c:pt>
                <c:pt idx="634">
                  <c:v>14.953125</c:v>
                </c:pt>
                <c:pt idx="635">
                  <c:v>14.9609375</c:v>
                </c:pt>
                <c:pt idx="636">
                  <c:v>14.96875</c:v>
                </c:pt>
                <c:pt idx="637">
                  <c:v>14.9765625</c:v>
                </c:pt>
                <c:pt idx="638">
                  <c:v>14.984375</c:v>
                </c:pt>
                <c:pt idx="639">
                  <c:v>14.9921875</c:v>
                </c:pt>
                <c:pt idx="640">
                  <c:v>15</c:v>
                </c:pt>
                <c:pt idx="641">
                  <c:v>15.0078125</c:v>
                </c:pt>
                <c:pt idx="642">
                  <c:v>15.015625</c:v>
                </c:pt>
                <c:pt idx="643">
                  <c:v>15.0234375</c:v>
                </c:pt>
                <c:pt idx="644">
                  <c:v>15.03125</c:v>
                </c:pt>
                <c:pt idx="645">
                  <c:v>15.0390625</c:v>
                </c:pt>
                <c:pt idx="646">
                  <c:v>15.046875</c:v>
                </c:pt>
                <c:pt idx="647">
                  <c:v>15.0546875</c:v>
                </c:pt>
                <c:pt idx="648">
                  <c:v>15.0625</c:v>
                </c:pt>
                <c:pt idx="649">
                  <c:v>15.0703125</c:v>
                </c:pt>
                <c:pt idx="650">
                  <c:v>15.078125</c:v>
                </c:pt>
                <c:pt idx="651">
                  <c:v>15.0859375</c:v>
                </c:pt>
                <c:pt idx="652">
                  <c:v>15.09375</c:v>
                </c:pt>
                <c:pt idx="653">
                  <c:v>15.1015625</c:v>
                </c:pt>
                <c:pt idx="654">
                  <c:v>15.109375</c:v>
                </c:pt>
                <c:pt idx="655">
                  <c:v>15.1171875</c:v>
                </c:pt>
                <c:pt idx="656">
                  <c:v>15.125</c:v>
                </c:pt>
                <c:pt idx="657">
                  <c:v>15.1328125</c:v>
                </c:pt>
                <c:pt idx="658">
                  <c:v>15.140625</c:v>
                </c:pt>
                <c:pt idx="659">
                  <c:v>15.1484375</c:v>
                </c:pt>
                <c:pt idx="660">
                  <c:v>15.15625</c:v>
                </c:pt>
                <c:pt idx="661">
                  <c:v>15.1640625</c:v>
                </c:pt>
                <c:pt idx="662">
                  <c:v>15.171875</c:v>
                </c:pt>
                <c:pt idx="663">
                  <c:v>15.1796875</c:v>
                </c:pt>
                <c:pt idx="664">
                  <c:v>15.1875</c:v>
                </c:pt>
                <c:pt idx="665">
                  <c:v>15.1953125</c:v>
                </c:pt>
                <c:pt idx="666">
                  <c:v>15.203125</c:v>
                </c:pt>
                <c:pt idx="667">
                  <c:v>15.2109375</c:v>
                </c:pt>
                <c:pt idx="668">
                  <c:v>15.21875</c:v>
                </c:pt>
                <c:pt idx="669">
                  <c:v>15.2265625</c:v>
                </c:pt>
                <c:pt idx="670">
                  <c:v>15.234375</c:v>
                </c:pt>
                <c:pt idx="671">
                  <c:v>15.2421875</c:v>
                </c:pt>
                <c:pt idx="672">
                  <c:v>15.25</c:v>
                </c:pt>
                <c:pt idx="673">
                  <c:v>15.2578125</c:v>
                </c:pt>
                <c:pt idx="674">
                  <c:v>15.265625</c:v>
                </c:pt>
                <c:pt idx="675">
                  <c:v>15.2734375</c:v>
                </c:pt>
                <c:pt idx="676">
                  <c:v>15.28125</c:v>
                </c:pt>
                <c:pt idx="677">
                  <c:v>15.2890625</c:v>
                </c:pt>
                <c:pt idx="678">
                  <c:v>15.296875</c:v>
                </c:pt>
                <c:pt idx="679">
                  <c:v>15.3046875</c:v>
                </c:pt>
                <c:pt idx="680">
                  <c:v>15.3125</c:v>
                </c:pt>
                <c:pt idx="681">
                  <c:v>15.3203125</c:v>
                </c:pt>
                <c:pt idx="682">
                  <c:v>15.328125</c:v>
                </c:pt>
                <c:pt idx="683">
                  <c:v>15.3359375</c:v>
                </c:pt>
                <c:pt idx="684">
                  <c:v>15.34375</c:v>
                </c:pt>
                <c:pt idx="685">
                  <c:v>15.3515625</c:v>
                </c:pt>
                <c:pt idx="686">
                  <c:v>15.359375</c:v>
                </c:pt>
                <c:pt idx="687">
                  <c:v>15.3671875</c:v>
                </c:pt>
                <c:pt idx="688">
                  <c:v>15.375</c:v>
                </c:pt>
                <c:pt idx="689">
                  <c:v>15.3828125</c:v>
                </c:pt>
                <c:pt idx="690">
                  <c:v>15.390625</c:v>
                </c:pt>
                <c:pt idx="691">
                  <c:v>15.3984375</c:v>
                </c:pt>
                <c:pt idx="692">
                  <c:v>15.40625</c:v>
                </c:pt>
                <c:pt idx="693">
                  <c:v>15.4140625</c:v>
                </c:pt>
                <c:pt idx="694">
                  <c:v>15.421875</c:v>
                </c:pt>
                <c:pt idx="695">
                  <c:v>15.4296875</c:v>
                </c:pt>
                <c:pt idx="696">
                  <c:v>15.4375</c:v>
                </c:pt>
                <c:pt idx="697">
                  <c:v>15.4453125</c:v>
                </c:pt>
                <c:pt idx="698">
                  <c:v>15.453125</c:v>
                </c:pt>
                <c:pt idx="699">
                  <c:v>15.4609375</c:v>
                </c:pt>
                <c:pt idx="700">
                  <c:v>15.46875</c:v>
                </c:pt>
                <c:pt idx="701">
                  <c:v>15.4765625</c:v>
                </c:pt>
                <c:pt idx="702">
                  <c:v>15.484375</c:v>
                </c:pt>
                <c:pt idx="703">
                  <c:v>15.4921875</c:v>
                </c:pt>
                <c:pt idx="704">
                  <c:v>15.5</c:v>
                </c:pt>
                <c:pt idx="705">
                  <c:v>15.5078125</c:v>
                </c:pt>
                <c:pt idx="706">
                  <c:v>15.515625</c:v>
                </c:pt>
                <c:pt idx="707">
                  <c:v>15.5234375</c:v>
                </c:pt>
                <c:pt idx="708">
                  <c:v>15.53125</c:v>
                </c:pt>
                <c:pt idx="709">
                  <c:v>15.5390625</c:v>
                </c:pt>
                <c:pt idx="710">
                  <c:v>15.546875</c:v>
                </c:pt>
                <c:pt idx="711">
                  <c:v>15.5546875</c:v>
                </c:pt>
                <c:pt idx="712">
                  <c:v>15.5625</c:v>
                </c:pt>
                <c:pt idx="713">
                  <c:v>15.5703125</c:v>
                </c:pt>
                <c:pt idx="714">
                  <c:v>15.578125</c:v>
                </c:pt>
                <c:pt idx="715">
                  <c:v>15.5859375</c:v>
                </c:pt>
                <c:pt idx="716">
                  <c:v>15.59375</c:v>
                </c:pt>
                <c:pt idx="717">
                  <c:v>15.6015625</c:v>
                </c:pt>
                <c:pt idx="718">
                  <c:v>15.609375</c:v>
                </c:pt>
                <c:pt idx="719">
                  <c:v>15.6171875</c:v>
                </c:pt>
                <c:pt idx="720">
                  <c:v>15.625</c:v>
                </c:pt>
                <c:pt idx="721">
                  <c:v>15.6328125</c:v>
                </c:pt>
                <c:pt idx="722">
                  <c:v>15.640625</c:v>
                </c:pt>
                <c:pt idx="723">
                  <c:v>15.6484375</c:v>
                </c:pt>
                <c:pt idx="724">
                  <c:v>15.65625</c:v>
                </c:pt>
                <c:pt idx="725">
                  <c:v>15.6640625</c:v>
                </c:pt>
                <c:pt idx="726">
                  <c:v>15.671875</c:v>
                </c:pt>
                <c:pt idx="727">
                  <c:v>15.6796875</c:v>
                </c:pt>
                <c:pt idx="728">
                  <c:v>15.6875</c:v>
                </c:pt>
                <c:pt idx="729">
                  <c:v>15.6953125</c:v>
                </c:pt>
                <c:pt idx="730">
                  <c:v>15.703125</c:v>
                </c:pt>
                <c:pt idx="731">
                  <c:v>15.7109375</c:v>
                </c:pt>
                <c:pt idx="732">
                  <c:v>15.71875</c:v>
                </c:pt>
                <c:pt idx="733">
                  <c:v>15.7265625</c:v>
                </c:pt>
                <c:pt idx="734">
                  <c:v>15.734375</c:v>
                </c:pt>
                <c:pt idx="735">
                  <c:v>15.7421875</c:v>
                </c:pt>
                <c:pt idx="736">
                  <c:v>15.75</c:v>
                </c:pt>
                <c:pt idx="737">
                  <c:v>15.7578125</c:v>
                </c:pt>
                <c:pt idx="738">
                  <c:v>15.765625</c:v>
                </c:pt>
                <c:pt idx="739">
                  <c:v>15.7734375</c:v>
                </c:pt>
                <c:pt idx="740">
                  <c:v>15.78125</c:v>
                </c:pt>
                <c:pt idx="741">
                  <c:v>15.7890625</c:v>
                </c:pt>
                <c:pt idx="742">
                  <c:v>15.796875</c:v>
                </c:pt>
                <c:pt idx="743">
                  <c:v>15.8046875</c:v>
                </c:pt>
                <c:pt idx="744">
                  <c:v>15.8125</c:v>
                </c:pt>
                <c:pt idx="745">
                  <c:v>15.8203125</c:v>
                </c:pt>
                <c:pt idx="746">
                  <c:v>15.828125</c:v>
                </c:pt>
                <c:pt idx="747">
                  <c:v>15.8359375</c:v>
                </c:pt>
                <c:pt idx="748">
                  <c:v>15.84375</c:v>
                </c:pt>
                <c:pt idx="749">
                  <c:v>15.8515625</c:v>
                </c:pt>
                <c:pt idx="750">
                  <c:v>15.859375</c:v>
                </c:pt>
                <c:pt idx="751">
                  <c:v>15.8671875</c:v>
                </c:pt>
                <c:pt idx="752">
                  <c:v>15.875</c:v>
                </c:pt>
                <c:pt idx="753">
                  <c:v>15.8828125</c:v>
                </c:pt>
                <c:pt idx="754">
                  <c:v>15.890625</c:v>
                </c:pt>
                <c:pt idx="755">
                  <c:v>15.8984375</c:v>
                </c:pt>
                <c:pt idx="756">
                  <c:v>15.90625</c:v>
                </c:pt>
                <c:pt idx="757">
                  <c:v>15.9140625</c:v>
                </c:pt>
                <c:pt idx="758">
                  <c:v>15.921875</c:v>
                </c:pt>
                <c:pt idx="759">
                  <c:v>15.9296875</c:v>
                </c:pt>
                <c:pt idx="760">
                  <c:v>15.9375</c:v>
                </c:pt>
                <c:pt idx="761">
                  <c:v>15.9453125</c:v>
                </c:pt>
                <c:pt idx="762">
                  <c:v>15.953125</c:v>
                </c:pt>
                <c:pt idx="763">
                  <c:v>15.9609375</c:v>
                </c:pt>
                <c:pt idx="764">
                  <c:v>15.96875</c:v>
                </c:pt>
                <c:pt idx="765">
                  <c:v>15.9765625</c:v>
                </c:pt>
                <c:pt idx="766">
                  <c:v>15.984375</c:v>
                </c:pt>
                <c:pt idx="767">
                  <c:v>15.9921875</c:v>
                </c:pt>
                <c:pt idx="768">
                  <c:v>16</c:v>
                </c:pt>
                <c:pt idx="769">
                  <c:v>16.0078125</c:v>
                </c:pt>
                <c:pt idx="770">
                  <c:v>16.015625</c:v>
                </c:pt>
                <c:pt idx="771">
                  <c:v>16.0234375</c:v>
                </c:pt>
                <c:pt idx="772">
                  <c:v>16.03125</c:v>
                </c:pt>
                <c:pt idx="773">
                  <c:v>16.0390625</c:v>
                </c:pt>
                <c:pt idx="774">
                  <c:v>16.046875</c:v>
                </c:pt>
                <c:pt idx="775">
                  <c:v>16.0546875</c:v>
                </c:pt>
                <c:pt idx="776">
                  <c:v>16.0625</c:v>
                </c:pt>
                <c:pt idx="777">
                  <c:v>16.0703125</c:v>
                </c:pt>
                <c:pt idx="778">
                  <c:v>16.078125</c:v>
                </c:pt>
                <c:pt idx="779">
                  <c:v>16.0859375</c:v>
                </c:pt>
                <c:pt idx="780">
                  <c:v>16.09375</c:v>
                </c:pt>
                <c:pt idx="781">
                  <c:v>16.1015625</c:v>
                </c:pt>
                <c:pt idx="782">
                  <c:v>16.109375</c:v>
                </c:pt>
                <c:pt idx="783">
                  <c:v>16.1171875</c:v>
                </c:pt>
                <c:pt idx="784">
                  <c:v>16.125</c:v>
                </c:pt>
                <c:pt idx="785">
                  <c:v>16.1328125</c:v>
                </c:pt>
                <c:pt idx="786">
                  <c:v>16.140625</c:v>
                </c:pt>
                <c:pt idx="787">
                  <c:v>16.1484375</c:v>
                </c:pt>
                <c:pt idx="788">
                  <c:v>16.15625</c:v>
                </c:pt>
                <c:pt idx="789">
                  <c:v>16.1640625</c:v>
                </c:pt>
                <c:pt idx="790">
                  <c:v>16.171875</c:v>
                </c:pt>
                <c:pt idx="791">
                  <c:v>16.1796875</c:v>
                </c:pt>
                <c:pt idx="792">
                  <c:v>16.1875</c:v>
                </c:pt>
                <c:pt idx="793">
                  <c:v>16.1953125</c:v>
                </c:pt>
                <c:pt idx="794">
                  <c:v>16.203125</c:v>
                </c:pt>
                <c:pt idx="795">
                  <c:v>16.2109375</c:v>
                </c:pt>
                <c:pt idx="796">
                  <c:v>16.21875</c:v>
                </c:pt>
                <c:pt idx="797">
                  <c:v>16.2265625</c:v>
                </c:pt>
                <c:pt idx="798">
                  <c:v>16.234375</c:v>
                </c:pt>
                <c:pt idx="799">
                  <c:v>16.2421875</c:v>
                </c:pt>
                <c:pt idx="800">
                  <c:v>16.25</c:v>
                </c:pt>
                <c:pt idx="801">
                  <c:v>16.2578125</c:v>
                </c:pt>
                <c:pt idx="802">
                  <c:v>16.265625</c:v>
                </c:pt>
                <c:pt idx="803">
                  <c:v>16.2734375</c:v>
                </c:pt>
                <c:pt idx="804">
                  <c:v>16.28125</c:v>
                </c:pt>
                <c:pt idx="805">
                  <c:v>16.2890625</c:v>
                </c:pt>
                <c:pt idx="806">
                  <c:v>16.296875</c:v>
                </c:pt>
                <c:pt idx="807">
                  <c:v>16.3046875</c:v>
                </c:pt>
                <c:pt idx="808">
                  <c:v>16.3125</c:v>
                </c:pt>
                <c:pt idx="809">
                  <c:v>16.3203125</c:v>
                </c:pt>
                <c:pt idx="810">
                  <c:v>16.328125</c:v>
                </c:pt>
                <c:pt idx="811">
                  <c:v>16.3359375</c:v>
                </c:pt>
                <c:pt idx="812">
                  <c:v>16.34375</c:v>
                </c:pt>
                <c:pt idx="813">
                  <c:v>16.3515625</c:v>
                </c:pt>
                <c:pt idx="814">
                  <c:v>16.359375</c:v>
                </c:pt>
                <c:pt idx="815">
                  <c:v>16.3671875</c:v>
                </c:pt>
                <c:pt idx="816">
                  <c:v>16.375</c:v>
                </c:pt>
                <c:pt idx="817">
                  <c:v>16.3828125</c:v>
                </c:pt>
                <c:pt idx="818">
                  <c:v>16.390625</c:v>
                </c:pt>
                <c:pt idx="819">
                  <c:v>16.3984375</c:v>
                </c:pt>
                <c:pt idx="820">
                  <c:v>16.40625</c:v>
                </c:pt>
                <c:pt idx="821">
                  <c:v>16.4140625</c:v>
                </c:pt>
                <c:pt idx="822">
                  <c:v>16.421875</c:v>
                </c:pt>
                <c:pt idx="823">
                  <c:v>16.4296875</c:v>
                </c:pt>
                <c:pt idx="824">
                  <c:v>16.4375</c:v>
                </c:pt>
                <c:pt idx="825">
                  <c:v>16.4453125</c:v>
                </c:pt>
                <c:pt idx="826">
                  <c:v>16.453125</c:v>
                </c:pt>
                <c:pt idx="827">
                  <c:v>16.4609375</c:v>
                </c:pt>
                <c:pt idx="828">
                  <c:v>16.46875</c:v>
                </c:pt>
                <c:pt idx="829">
                  <c:v>16.4765625</c:v>
                </c:pt>
                <c:pt idx="830">
                  <c:v>16.484375</c:v>
                </c:pt>
                <c:pt idx="831">
                  <c:v>16.4921875</c:v>
                </c:pt>
                <c:pt idx="832">
                  <c:v>16.5</c:v>
                </c:pt>
                <c:pt idx="833">
                  <c:v>16.5078125</c:v>
                </c:pt>
                <c:pt idx="834">
                  <c:v>16.515625</c:v>
                </c:pt>
                <c:pt idx="835">
                  <c:v>16.5234375</c:v>
                </c:pt>
                <c:pt idx="836">
                  <c:v>16.53125</c:v>
                </c:pt>
                <c:pt idx="837">
                  <c:v>16.5390625</c:v>
                </c:pt>
                <c:pt idx="838">
                  <c:v>16.546875</c:v>
                </c:pt>
                <c:pt idx="839">
                  <c:v>16.5546875</c:v>
                </c:pt>
                <c:pt idx="840">
                  <c:v>16.5625</c:v>
                </c:pt>
                <c:pt idx="841">
                  <c:v>16.5703125</c:v>
                </c:pt>
                <c:pt idx="842">
                  <c:v>16.578125</c:v>
                </c:pt>
                <c:pt idx="843">
                  <c:v>16.5859375</c:v>
                </c:pt>
                <c:pt idx="844">
                  <c:v>16.59375</c:v>
                </c:pt>
                <c:pt idx="845">
                  <c:v>16.6015625</c:v>
                </c:pt>
                <c:pt idx="846">
                  <c:v>16.609375</c:v>
                </c:pt>
                <c:pt idx="847">
                  <c:v>16.6171875</c:v>
                </c:pt>
                <c:pt idx="848">
                  <c:v>16.625</c:v>
                </c:pt>
                <c:pt idx="849">
                  <c:v>16.6328125</c:v>
                </c:pt>
                <c:pt idx="850">
                  <c:v>16.640625</c:v>
                </c:pt>
                <c:pt idx="851">
                  <c:v>16.6484375</c:v>
                </c:pt>
                <c:pt idx="852">
                  <c:v>16.65625</c:v>
                </c:pt>
                <c:pt idx="853">
                  <c:v>16.6640625</c:v>
                </c:pt>
                <c:pt idx="854">
                  <c:v>16.671875</c:v>
                </c:pt>
                <c:pt idx="855">
                  <c:v>16.6796875</c:v>
                </c:pt>
                <c:pt idx="856">
                  <c:v>16.6875</c:v>
                </c:pt>
                <c:pt idx="857">
                  <c:v>16.6953125</c:v>
                </c:pt>
                <c:pt idx="858">
                  <c:v>16.703125</c:v>
                </c:pt>
                <c:pt idx="859">
                  <c:v>16.7109375</c:v>
                </c:pt>
                <c:pt idx="860">
                  <c:v>16.71875</c:v>
                </c:pt>
                <c:pt idx="861">
                  <c:v>16.7265625</c:v>
                </c:pt>
                <c:pt idx="862">
                  <c:v>16.734375</c:v>
                </c:pt>
                <c:pt idx="863">
                  <c:v>16.7421875</c:v>
                </c:pt>
                <c:pt idx="864">
                  <c:v>16.75</c:v>
                </c:pt>
                <c:pt idx="865">
                  <c:v>16.7578125</c:v>
                </c:pt>
                <c:pt idx="866">
                  <c:v>16.765625</c:v>
                </c:pt>
                <c:pt idx="867">
                  <c:v>16.7734375</c:v>
                </c:pt>
                <c:pt idx="868">
                  <c:v>16.78125</c:v>
                </c:pt>
                <c:pt idx="869">
                  <c:v>16.7890625</c:v>
                </c:pt>
                <c:pt idx="870">
                  <c:v>16.796875</c:v>
                </c:pt>
                <c:pt idx="871">
                  <c:v>16.8046875</c:v>
                </c:pt>
                <c:pt idx="872">
                  <c:v>16.8125</c:v>
                </c:pt>
                <c:pt idx="873">
                  <c:v>16.8203125</c:v>
                </c:pt>
                <c:pt idx="874">
                  <c:v>16.828125</c:v>
                </c:pt>
                <c:pt idx="875">
                  <c:v>16.8359375</c:v>
                </c:pt>
                <c:pt idx="876">
                  <c:v>16.84375</c:v>
                </c:pt>
                <c:pt idx="877">
                  <c:v>16.8515625</c:v>
                </c:pt>
                <c:pt idx="878">
                  <c:v>16.859375</c:v>
                </c:pt>
                <c:pt idx="879">
                  <c:v>16.8671875</c:v>
                </c:pt>
                <c:pt idx="880">
                  <c:v>16.875</c:v>
                </c:pt>
                <c:pt idx="881">
                  <c:v>16.8828125</c:v>
                </c:pt>
                <c:pt idx="882">
                  <c:v>16.890625</c:v>
                </c:pt>
                <c:pt idx="883">
                  <c:v>16.8984375</c:v>
                </c:pt>
                <c:pt idx="884">
                  <c:v>16.90625</c:v>
                </c:pt>
                <c:pt idx="885">
                  <c:v>16.9140625</c:v>
                </c:pt>
                <c:pt idx="886">
                  <c:v>16.921875</c:v>
                </c:pt>
                <c:pt idx="887">
                  <c:v>16.9296875</c:v>
                </c:pt>
                <c:pt idx="888">
                  <c:v>16.9375</c:v>
                </c:pt>
                <c:pt idx="889">
                  <c:v>16.9453125</c:v>
                </c:pt>
                <c:pt idx="890">
                  <c:v>16.953125</c:v>
                </c:pt>
                <c:pt idx="891">
                  <c:v>16.9609375</c:v>
                </c:pt>
                <c:pt idx="892">
                  <c:v>16.96875</c:v>
                </c:pt>
                <c:pt idx="893">
                  <c:v>16.9765625</c:v>
                </c:pt>
                <c:pt idx="894">
                  <c:v>16.984375</c:v>
                </c:pt>
              </c:numCache>
            </c:numRef>
          </c:cat>
          <c:val>
            <c:numRef>
              <c:f>Feuil1!$D$1282:$D$2176</c:f>
              <c:numCache>
                <c:formatCode>General</c:formatCode>
                <c:ptCount val="895"/>
                <c:pt idx="0">
                  <c:v>44.05</c:v>
                </c:pt>
                <c:pt idx="1">
                  <c:v>44.05</c:v>
                </c:pt>
                <c:pt idx="2">
                  <c:v>44.05</c:v>
                </c:pt>
                <c:pt idx="3">
                  <c:v>44.05</c:v>
                </c:pt>
                <c:pt idx="4">
                  <c:v>44.05</c:v>
                </c:pt>
                <c:pt idx="5">
                  <c:v>44.05</c:v>
                </c:pt>
                <c:pt idx="6">
                  <c:v>44.05</c:v>
                </c:pt>
                <c:pt idx="7">
                  <c:v>44.05</c:v>
                </c:pt>
                <c:pt idx="8">
                  <c:v>44.05</c:v>
                </c:pt>
                <c:pt idx="9">
                  <c:v>44.05</c:v>
                </c:pt>
                <c:pt idx="10">
                  <c:v>44.05</c:v>
                </c:pt>
                <c:pt idx="11">
                  <c:v>44.05</c:v>
                </c:pt>
                <c:pt idx="12">
                  <c:v>44.05</c:v>
                </c:pt>
                <c:pt idx="13">
                  <c:v>44.05</c:v>
                </c:pt>
                <c:pt idx="14">
                  <c:v>44.05</c:v>
                </c:pt>
                <c:pt idx="15">
                  <c:v>44.05</c:v>
                </c:pt>
                <c:pt idx="16">
                  <c:v>44.05</c:v>
                </c:pt>
                <c:pt idx="17">
                  <c:v>44.05</c:v>
                </c:pt>
                <c:pt idx="18">
                  <c:v>44.05</c:v>
                </c:pt>
                <c:pt idx="19">
                  <c:v>44.05</c:v>
                </c:pt>
                <c:pt idx="20">
                  <c:v>44.05</c:v>
                </c:pt>
                <c:pt idx="21">
                  <c:v>44.05</c:v>
                </c:pt>
                <c:pt idx="22">
                  <c:v>44.05</c:v>
                </c:pt>
                <c:pt idx="23">
                  <c:v>44.05</c:v>
                </c:pt>
                <c:pt idx="24">
                  <c:v>44.05</c:v>
                </c:pt>
                <c:pt idx="25">
                  <c:v>44.05</c:v>
                </c:pt>
                <c:pt idx="26">
                  <c:v>44.05</c:v>
                </c:pt>
                <c:pt idx="27">
                  <c:v>44.05</c:v>
                </c:pt>
                <c:pt idx="28">
                  <c:v>44.05</c:v>
                </c:pt>
                <c:pt idx="29">
                  <c:v>44.05</c:v>
                </c:pt>
                <c:pt idx="30">
                  <c:v>44.05</c:v>
                </c:pt>
                <c:pt idx="31">
                  <c:v>44.05</c:v>
                </c:pt>
                <c:pt idx="32">
                  <c:v>44.05</c:v>
                </c:pt>
                <c:pt idx="33">
                  <c:v>44.05</c:v>
                </c:pt>
                <c:pt idx="34">
                  <c:v>44.05</c:v>
                </c:pt>
                <c:pt idx="35">
                  <c:v>44.05</c:v>
                </c:pt>
                <c:pt idx="36">
                  <c:v>44.05</c:v>
                </c:pt>
                <c:pt idx="37">
                  <c:v>44.05</c:v>
                </c:pt>
                <c:pt idx="38">
                  <c:v>44.05</c:v>
                </c:pt>
                <c:pt idx="39">
                  <c:v>44.05</c:v>
                </c:pt>
                <c:pt idx="40">
                  <c:v>44.05</c:v>
                </c:pt>
                <c:pt idx="41">
                  <c:v>44.05</c:v>
                </c:pt>
                <c:pt idx="42">
                  <c:v>44.05</c:v>
                </c:pt>
                <c:pt idx="43">
                  <c:v>44.05</c:v>
                </c:pt>
                <c:pt idx="44">
                  <c:v>44.05</c:v>
                </c:pt>
                <c:pt idx="45">
                  <c:v>44.05</c:v>
                </c:pt>
                <c:pt idx="46">
                  <c:v>44.05</c:v>
                </c:pt>
                <c:pt idx="47">
                  <c:v>44.05</c:v>
                </c:pt>
                <c:pt idx="48">
                  <c:v>44.05</c:v>
                </c:pt>
                <c:pt idx="49">
                  <c:v>44.05</c:v>
                </c:pt>
                <c:pt idx="50">
                  <c:v>44.05</c:v>
                </c:pt>
                <c:pt idx="51">
                  <c:v>44.05</c:v>
                </c:pt>
                <c:pt idx="52">
                  <c:v>44.05</c:v>
                </c:pt>
                <c:pt idx="53">
                  <c:v>44.05</c:v>
                </c:pt>
                <c:pt idx="54">
                  <c:v>44.05</c:v>
                </c:pt>
                <c:pt idx="55">
                  <c:v>44.05</c:v>
                </c:pt>
                <c:pt idx="56">
                  <c:v>44.05</c:v>
                </c:pt>
                <c:pt idx="57">
                  <c:v>44.05</c:v>
                </c:pt>
                <c:pt idx="58">
                  <c:v>44.05</c:v>
                </c:pt>
                <c:pt idx="59">
                  <c:v>44.05</c:v>
                </c:pt>
                <c:pt idx="60">
                  <c:v>44.05</c:v>
                </c:pt>
                <c:pt idx="61">
                  <c:v>44.05</c:v>
                </c:pt>
                <c:pt idx="62">
                  <c:v>44.05</c:v>
                </c:pt>
                <c:pt idx="63">
                  <c:v>44.05</c:v>
                </c:pt>
                <c:pt idx="64">
                  <c:v>44.05</c:v>
                </c:pt>
                <c:pt idx="65">
                  <c:v>44.05</c:v>
                </c:pt>
                <c:pt idx="66">
                  <c:v>44.05</c:v>
                </c:pt>
                <c:pt idx="67">
                  <c:v>44.05</c:v>
                </c:pt>
                <c:pt idx="68">
                  <c:v>44.05</c:v>
                </c:pt>
                <c:pt idx="69">
                  <c:v>44.05</c:v>
                </c:pt>
                <c:pt idx="70">
                  <c:v>44.05</c:v>
                </c:pt>
                <c:pt idx="71">
                  <c:v>44.05</c:v>
                </c:pt>
                <c:pt idx="72">
                  <c:v>44.05</c:v>
                </c:pt>
                <c:pt idx="73">
                  <c:v>44.05</c:v>
                </c:pt>
                <c:pt idx="74">
                  <c:v>44.05</c:v>
                </c:pt>
                <c:pt idx="75">
                  <c:v>44.05</c:v>
                </c:pt>
                <c:pt idx="76">
                  <c:v>44.05</c:v>
                </c:pt>
                <c:pt idx="77">
                  <c:v>44.05</c:v>
                </c:pt>
                <c:pt idx="78">
                  <c:v>44.05</c:v>
                </c:pt>
                <c:pt idx="79">
                  <c:v>44.05</c:v>
                </c:pt>
                <c:pt idx="80">
                  <c:v>44.05</c:v>
                </c:pt>
                <c:pt idx="81">
                  <c:v>44.05</c:v>
                </c:pt>
                <c:pt idx="82">
                  <c:v>44.05</c:v>
                </c:pt>
                <c:pt idx="83">
                  <c:v>44.05</c:v>
                </c:pt>
                <c:pt idx="84">
                  <c:v>44.05</c:v>
                </c:pt>
                <c:pt idx="85">
                  <c:v>44.05</c:v>
                </c:pt>
                <c:pt idx="86">
                  <c:v>44.05</c:v>
                </c:pt>
                <c:pt idx="87">
                  <c:v>44.05</c:v>
                </c:pt>
                <c:pt idx="88">
                  <c:v>44.05</c:v>
                </c:pt>
                <c:pt idx="89">
                  <c:v>44.05</c:v>
                </c:pt>
                <c:pt idx="90">
                  <c:v>44.05</c:v>
                </c:pt>
                <c:pt idx="91">
                  <c:v>44.05</c:v>
                </c:pt>
                <c:pt idx="92">
                  <c:v>44.05</c:v>
                </c:pt>
                <c:pt idx="93">
                  <c:v>44.05</c:v>
                </c:pt>
                <c:pt idx="94">
                  <c:v>44.05</c:v>
                </c:pt>
                <c:pt idx="95">
                  <c:v>44.05</c:v>
                </c:pt>
                <c:pt idx="96">
                  <c:v>44.05</c:v>
                </c:pt>
                <c:pt idx="97">
                  <c:v>44.05</c:v>
                </c:pt>
                <c:pt idx="98">
                  <c:v>44.05</c:v>
                </c:pt>
                <c:pt idx="99">
                  <c:v>44.05</c:v>
                </c:pt>
                <c:pt idx="100">
                  <c:v>44.05</c:v>
                </c:pt>
                <c:pt idx="101">
                  <c:v>44.05</c:v>
                </c:pt>
                <c:pt idx="102">
                  <c:v>44.05</c:v>
                </c:pt>
                <c:pt idx="103">
                  <c:v>44.05</c:v>
                </c:pt>
                <c:pt idx="104">
                  <c:v>44.05</c:v>
                </c:pt>
                <c:pt idx="105">
                  <c:v>44.05</c:v>
                </c:pt>
                <c:pt idx="106">
                  <c:v>44.05</c:v>
                </c:pt>
                <c:pt idx="107">
                  <c:v>44.05</c:v>
                </c:pt>
                <c:pt idx="108">
                  <c:v>44.05</c:v>
                </c:pt>
                <c:pt idx="109">
                  <c:v>44.05</c:v>
                </c:pt>
                <c:pt idx="110">
                  <c:v>44.05</c:v>
                </c:pt>
                <c:pt idx="111">
                  <c:v>44.05</c:v>
                </c:pt>
                <c:pt idx="112">
                  <c:v>44.05</c:v>
                </c:pt>
                <c:pt idx="113">
                  <c:v>44.05</c:v>
                </c:pt>
                <c:pt idx="114">
                  <c:v>44.05</c:v>
                </c:pt>
                <c:pt idx="115">
                  <c:v>44.05</c:v>
                </c:pt>
                <c:pt idx="116">
                  <c:v>44.05</c:v>
                </c:pt>
                <c:pt idx="117">
                  <c:v>44.05</c:v>
                </c:pt>
                <c:pt idx="118">
                  <c:v>44.05</c:v>
                </c:pt>
                <c:pt idx="119">
                  <c:v>44.05</c:v>
                </c:pt>
                <c:pt idx="120">
                  <c:v>44.05</c:v>
                </c:pt>
                <c:pt idx="121">
                  <c:v>44.05</c:v>
                </c:pt>
                <c:pt idx="122">
                  <c:v>44.05</c:v>
                </c:pt>
                <c:pt idx="123">
                  <c:v>44.05</c:v>
                </c:pt>
                <c:pt idx="124">
                  <c:v>44.05</c:v>
                </c:pt>
                <c:pt idx="125">
                  <c:v>44.05</c:v>
                </c:pt>
                <c:pt idx="126">
                  <c:v>44.05</c:v>
                </c:pt>
                <c:pt idx="127">
                  <c:v>44.05</c:v>
                </c:pt>
                <c:pt idx="128">
                  <c:v>44.05</c:v>
                </c:pt>
                <c:pt idx="129">
                  <c:v>44.05</c:v>
                </c:pt>
                <c:pt idx="130">
                  <c:v>44.05</c:v>
                </c:pt>
                <c:pt idx="131">
                  <c:v>44.05</c:v>
                </c:pt>
                <c:pt idx="132">
                  <c:v>44.05</c:v>
                </c:pt>
                <c:pt idx="133">
                  <c:v>44.05</c:v>
                </c:pt>
                <c:pt idx="134">
                  <c:v>44.05</c:v>
                </c:pt>
                <c:pt idx="135">
                  <c:v>44.05</c:v>
                </c:pt>
                <c:pt idx="136">
                  <c:v>44.05</c:v>
                </c:pt>
                <c:pt idx="137">
                  <c:v>44.05</c:v>
                </c:pt>
                <c:pt idx="138">
                  <c:v>44.05</c:v>
                </c:pt>
                <c:pt idx="139">
                  <c:v>44.05</c:v>
                </c:pt>
                <c:pt idx="140">
                  <c:v>44.05</c:v>
                </c:pt>
                <c:pt idx="141">
                  <c:v>44.05</c:v>
                </c:pt>
                <c:pt idx="142">
                  <c:v>44.05</c:v>
                </c:pt>
                <c:pt idx="143">
                  <c:v>44.05</c:v>
                </c:pt>
                <c:pt idx="144">
                  <c:v>44.05</c:v>
                </c:pt>
                <c:pt idx="145">
                  <c:v>44.05</c:v>
                </c:pt>
                <c:pt idx="146">
                  <c:v>44.05</c:v>
                </c:pt>
                <c:pt idx="147">
                  <c:v>44.05</c:v>
                </c:pt>
                <c:pt idx="148">
                  <c:v>44.05</c:v>
                </c:pt>
                <c:pt idx="149">
                  <c:v>44.05</c:v>
                </c:pt>
                <c:pt idx="150">
                  <c:v>44.05</c:v>
                </c:pt>
                <c:pt idx="151">
                  <c:v>44.05</c:v>
                </c:pt>
                <c:pt idx="152">
                  <c:v>44.05</c:v>
                </c:pt>
                <c:pt idx="153">
                  <c:v>44.05</c:v>
                </c:pt>
                <c:pt idx="154">
                  <c:v>44.05</c:v>
                </c:pt>
                <c:pt idx="155">
                  <c:v>44.05</c:v>
                </c:pt>
                <c:pt idx="156">
                  <c:v>44.05</c:v>
                </c:pt>
                <c:pt idx="157">
                  <c:v>44.05</c:v>
                </c:pt>
                <c:pt idx="158">
                  <c:v>44.05</c:v>
                </c:pt>
                <c:pt idx="159">
                  <c:v>44.05</c:v>
                </c:pt>
                <c:pt idx="160">
                  <c:v>44.05</c:v>
                </c:pt>
                <c:pt idx="161">
                  <c:v>44.05</c:v>
                </c:pt>
                <c:pt idx="162">
                  <c:v>44.05</c:v>
                </c:pt>
                <c:pt idx="163">
                  <c:v>44.05</c:v>
                </c:pt>
                <c:pt idx="164">
                  <c:v>44.05</c:v>
                </c:pt>
                <c:pt idx="165">
                  <c:v>44.05</c:v>
                </c:pt>
                <c:pt idx="166">
                  <c:v>44.05</c:v>
                </c:pt>
                <c:pt idx="167">
                  <c:v>44.05</c:v>
                </c:pt>
                <c:pt idx="168">
                  <c:v>44.05</c:v>
                </c:pt>
                <c:pt idx="169">
                  <c:v>44.05</c:v>
                </c:pt>
                <c:pt idx="170">
                  <c:v>44.05</c:v>
                </c:pt>
                <c:pt idx="171">
                  <c:v>44.05</c:v>
                </c:pt>
                <c:pt idx="172">
                  <c:v>44.05</c:v>
                </c:pt>
                <c:pt idx="173">
                  <c:v>44.05</c:v>
                </c:pt>
                <c:pt idx="174">
                  <c:v>44.05</c:v>
                </c:pt>
                <c:pt idx="175">
                  <c:v>44.05</c:v>
                </c:pt>
                <c:pt idx="176">
                  <c:v>44.05</c:v>
                </c:pt>
                <c:pt idx="177">
                  <c:v>44.05</c:v>
                </c:pt>
                <c:pt idx="178">
                  <c:v>44.05</c:v>
                </c:pt>
                <c:pt idx="179">
                  <c:v>44.05</c:v>
                </c:pt>
                <c:pt idx="180">
                  <c:v>44.05</c:v>
                </c:pt>
                <c:pt idx="181">
                  <c:v>44.05</c:v>
                </c:pt>
                <c:pt idx="182">
                  <c:v>44.05</c:v>
                </c:pt>
                <c:pt idx="183">
                  <c:v>44.05</c:v>
                </c:pt>
                <c:pt idx="184">
                  <c:v>44.05</c:v>
                </c:pt>
                <c:pt idx="185">
                  <c:v>44.05</c:v>
                </c:pt>
                <c:pt idx="186">
                  <c:v>44.05</c:v>
                </c:pt>
                <c:pt idx="187">
                  <c:v>44.05</c:v>
                </c:pt>
                <c:pt idx="188">
                  <c:v>44.05</c:v>
                </c:pt>
                <c:pt idx="189">
                  <c:v>44.05</c:v>
                </c:pt>
                <c:pt idx="190">
                  <c:v>44.05</c:v>
                </c:pt>
                <c:pt idx="191">
                  <c:v>44.05</c:v>
                </c:pt>
                <c:pt idx="192">
                  <c:v>44.05</c:v>
                </c:pt>
                <c:pt idx="193">
                  <c:v>44.05</c:v>
                </c:pt>
                <c:pt idx="194">
                  <c:v>44.05</c:v>
                </c:pt>
                <c:pt idx="195">
                  <c:v>44.05</c:v>
                </c:pt>
                <c:pt idx="196">
                  <c:v>44.05</c:v>
                </c:pt>
                <c:pt idx="197">
                  <c:v>44.05</c:v>
                </c:pt>
                <c:pt idx="198">
                  <c:v>44.05</c:v>
                </c:pt>
                <c:pt idx="199">
                  <c:v>44.05</c:v>
                </c:pt>
                <c:pt idx="200">
                  <c:v>44.05</c:v>
                </c:pt>
                <c:pt idx="201">
                  <c:v>44.05</c:v>
                </c:pt>
                <c:pt idx="202">
                  <c:v>44.05</c:v>
                </c:pt>
                <c:pt idx="203">
                  <c:v>44.05</c:v>
                </c:pt>
                <c:pt idx="204">
                  <c:v>44.05</c:v>
                </c:pt>
                <c:pt idx="205">
                  <c:v>44.05</c:v>
                </c:pt>
                <c:pt idx="206">
                  <c:v>44.05</c:v>
                </c:pt>
                <c:pt idx="207">
                  <c:v>44.05</c:v>
                </c:pt>
                <c:pt idx="208">
                  <c:v>44.05</c:v>
                </c:pt>
                <c:pt idx="209">
                  <c:v>44.05</c:v>
                </c:pt>
                <c:pt idx="210">
                  <c:v>44.05</c:v>
                </c:pt>
                <c:pt idx="211">
                  <c:v>44.05</c:v>
                </c:pt>
                <c:pt idx="212">
                  <c:v>44.05</c:v>
                </c:pt>
                <c:pt idx="213">
                  <c:v>44.05</c:v>
                </c:pt>
                <c:pt idx="214">
                  <c:v>44.05</c:v>
                </c:pt>
                <c:pt idx="215">
                  <c:v>44.05</c:v>
                </c:pt>
                <c:pt idx="216">
                  <c:v>44.05</c:v>
                </c:pt>
                <c:pt idx="217">
                  <c:v>44.05</c:v>
                </c:pt>
                <c:pt idx="218">
                  <c:v>44.05</c:v>
                </c:pt>
                <c:pt idx="219">
                  <c:v>44.05</c:v>
                </c:pt>
                <c:pt idx="220">
                  <c:v>44.05</c:v>
                </c:pt>
                <c:pt idx="221">
                  <c:v>44.05</c:v>
                </c:pt>
                <c:pt idx="222">
                  <c:v>44.05</c:v>
                </c:pt>
                <c:pt idx="223">
                  <c:v>44.05</c:v>
                </c:pt>
                <c:pt idx="224">
                  <c:v>44.05</c:v>
                </c:pt>
                <c:pt idx="225">
                  <c:v>44.05</c:v>
                </c:pt>
                <c:pt idx="226">
                  <c:v>44.05</c:v>
                </c:pt>
                <c:pt idx="227">
                  <c:v>44.05</c:v>
                </c:pt>
                <c:pt idx="228">
                  <c:v>44.05</c:v>
                </c:pt>
                <c:pt idx="229">
                  <c:v>44.05</c:v>
                </c:pt>
                <c:pt idx="230">
                  <c:v>44.05</c:v>
                </c:pt>
                <c:pt idx="231">
                  <c:v>44.05</c:v>
                </c:pt>
                <c:pt idx="232">
                  <c:v>44.05</c:v>
                </c:pt>
                <c:pt idx="233">
                  <c:v>44.05</c:v>
                </c:pt>
                <c:pt idx="234">
                  <c:v>44.05</c:v>
                </c:pt>
                <c:pt idx="235">
                  <c:v>44.05</c:v>
                </c:pt>
                <c:pt idx="236">
                  <c:v>44.05</c:v>
                </c:pt>
                <c:pt idx="237">
                  <c:v>44.05</c:v>
                </c:pt>
                <c:pt idx="238">
                  <c:v>44.05</c:v>
                </c:pt>
                <c:pt idx="239">
                  <c:v>44.05</c:v>
                </c:pt>
                <c:pt idx="240">
                  <c:v>44.05</c:v>
                </c:pt>
                <c:pt idx="241">
                  <c:v>44.05</c:v>
                </c:pt>
                <c:pt idx="242">
                  <c:v>44.05</c:v>
                </c:pt>
                <c:pt idx="243">
                  <c:v>44.05</c:v>
                </c:pt>
                <c:pt idx="244">
                  <c:v>44.05</c:v>
                </c:pt>
                <c:pt idx="245">
                  <c:v>44.05</c:v>
                </c:pt>
                <c:pt idx="246">
                  <c:v>44.05</c:v>
                </c:pt>
                <c:pt idx="247">
                  <c:v>44.05</c:v>
                </c:pt>
                <c:pt idx="248">
                  <c:v>44.05</c:v>
                </c:pt>
                <c:pt idx="249">
                  <c:v>44.05</c:v>
                </c:pt>
                <c:pt idx="250">
                  <c:v>44.05</c:v>
                </c:pt>
                <c:pt idx="251">
                  <c:v>44.05</c:v>
                </c:pt>
                <c:pt idx="252">
                  <c:v>44.05</c:v>
                </c:pt>
                <c:pt idx="253">
                  <c:v>44.05</c:v>
                </c:pt>
                <c:pt idx="254">
                  <c:v>44.05</c:v>
                </c:pt>
                <c:pt idx="255">
                  <c:v>44.05</c:v>
                </c:pt>
                <c:pt idx="256">
                  <c:v>44.05</c:v>
                </c:pt>
                <c:pt idx="257">
                  <c:v>44.05</c:v>
                </c:pt>
                <c:pt idx="258">
                  <c:v>44.05</c:v>
                </c:pt>
                <c:pt idx="259">
                  <c:v>44.05</c:v>
                </c:pt>
                <c:pt idx="260">
                  <c:v>44.05</c:v>
                </c:pt>
                <c:pt idx="261">
                  <c:v>44.05</c:v>
                </c:pt>
                <c:pt idx="262">
                  <c:v>44.05</c:v>
                </c:pt>
                <c:pt idx="263">
                  <c:v>44.05</c:v>
                </c:pt>
                <c:pt idx="264">
                  <c:v>44.05</c:v>
                </c:pt>
                <c:pt idx="265">
                  <c:v>44.05</c:v>
                </c:pt>
                <c:pt idx="266">
                  <c:v>44.05</c:v>
                </c:pt>
                <c:pt idx="267">
                  <c:v>44.05</c:v>
                </c:pt>
                <c:pt idx="268">
                  <c:v>44.05</c:v>
                </c:pt>
                <c:pt idx="269">
                  <c:v>44.05</c:v>
                </c:pt>
                <c:pt idx="270">
                  <c:v>44.05</c:v>
                </c:pt>
                <c:pt idx="271">
                  <c:v>44.05</c:v>
                </c:pt>
                <c:pt idx="272">
                  <c:v>44.05</c:v>
                </c:pt>
                <c:pt idx="273">
                  <c:v>44.05</c:v>
                </c:pt>
                <c:pt idx="274">
                  <c:v>44.05</c:v>
                </c:pt>
                <c:pt idx="275">
                  <c:v>44.05</c:v>
                </c:pt>
                <c:pt idx="276">
                  <c:v>44.05</c:v>
                </c:pt>
                <c:pt idx="277">
                  <c:v>44.05</c:v>
                </c:pt>
                <c:pt idx="278">
                  <c:v>44.05</c:v>
                </c:pt>
                <c:pt idx="279">
                  <c:v>44.05</c:v>
                </c:pt>
                <c:pt idx="280">
                  <c:v>44.05</c:v>
                </c:pt>
                <c:pt idx="281">
                  <c:v>44.05</c:v>
                </c:pt>
                <c:pt idx="282">
                  <c:v>44.05</c:v>
                </c:pt>
                <c:pt idx="283">
                  <c:v>44.05</c:v>
                </c:pt>
                <c:pt idx="284">
                  <c:v>44.05</c:v>
                </c:pt>
                <c:pt idx="285">
                  <c:v>44.05</c:v>
                </c:pt>
                <c:pt idx="286">
                  <c:v>44.05</c:v>
                </c:pt>
                <c:pt idx="287">
                  <c:v>44.05</c:v>
                </c:pt>
                <c:pt idx="288">
                  <c:v>44.05</c:v>
                </c:pt>
                <c:pt idx="289">
                  <c:v>44.05</c:v>
                </c:pt>
                <c:pt idx="290">
                  <c:v>44.05</c:v>
                </c:pt>
                <c:pt idx="291">
                  <c:v>44.05</c:v>
                </c:pt>
                <c:pt idx="292">
                  <c:v>44.05</c:v>
                </c:pt>
                <c:pt idx="293">
                  <c:v>44.05</c:v>
                </c:pt>
                <c:pt idx="294">
                  <c:v>44.05</c:v>
                </c:pt>
                <c:pt idx="295">
                  <c:v>44.05</c:v>
                </c:pt>
                <c:pt idx="296">
                  <c:v>44.05</c:v>
                </c:pt>
                <c:pt idx="297">
                  <c:v>44.05</c:v>
                </c:pt>
                <c:pt idx="298">
                  <c:v>44.05</c:v>
                </c:pt>
                <c:pt idx="299">
                  <c:v>44.05</c:v>
                </c:pt>
                <c:pt idx="300">
                  <c:v>44.05</c:v>
                </c:pt>
                <c:pt idx="301">
                  <c:v>44.05</c:v>
                </c:pt>
                <c:pt idx="302">
                  <c:v>44.05</c:v>
                </c:pt>
                <c:pt idx="303">
                  <c:v>44.05</c:v>
                </c:pt>
                <c:pt idx="304">
                  <c:v>44.05</c:v>
                </c:pt>
                <c:pt idx="305">
                  <c:v>44.05</c:v>
                </c:pt>
                <c:pt idx="306">
                  <c:v>44.05</c:v>
                </c:pt>
                <c:pt idx="307">
                  <c:v>44.05</c:v>
                </c:pt>
                <c:pt idx="308">
                  <c:v>44.05</c:v>
                </c:pt>
                <c:pt idx="309">
                  <c:v>44.05</c:v>
                </c:pt>
                <c:pt idx="310">
                  <c:v>44.05</c:v>
                </c:pt>
                <c:pt idx="311">
                  <c:v>44.05</c:v>
                </c:pt>
                <c:pt idx="312">
                  <c:v>44.05</c:v>
                </c:pt>
                <c:pt idx="313">
                  <c:v>44.05</c:v>
                </c:pt>
                <c:pt idx="314">
                  <c:v>44.05</c:v>
                </c:pt>
                <c:pt idx="315">
                  <c:v>44.05</c:v>
                </c:pt>
                <c:pt idx="316">
                  <c:v>44.05</c:v>
                </c:pt>
                <c:pt idx="317">
                  <c:v>44.05</c:v>
                </c:pt>
                <c:pt idx="318">
                  <c:v>44.05</c:v>
                </c:pt>
                <c:pt idx="319">
                  <c:v>44.05</c:v>
                </c:pt>
                <c:pt idx="320">
                  <c:v>44.05</c:v>
                </c:pt>
                <c:pt idx="321">
                  <c:v>44.05</c:v>
                </c:pt>
                <c:pt idx="322">
                  <c:v>44.05</c:v>
                </c:pt>
                <c:pt idx="323">
                  <c:v>44.05</c:v>
                </c:pt>
                <c:pt idx="324">
                  <c:v>44.05</c:v>
                </c:pt>
                <c:pt idx="325">
                  <c:v>44.05</c:v>
                </c:pt>
                <c:pt idx="326">
                  <c:v>44.05</c:v>
                </c:pt>
                <c:pt idx="327">
                  <c:v>44.05</c:v>
                </c:pt>
                <c:pt idx="328">
                  <c:v>44.05</c:v>
                </c:pt>
                <c:pt idx="329">
                  <c:v>44.05</c:v>
                </c:pt>
                <c:pt idx="330">
                  <c:v>44.05</c:v>
                </c:pt>
                <c:pt idx="331">
                  <c:v>44.05</c:v>
                </c:pt>
                <c:pt idx="332">
                  <c:v>44.05</c:v>
                </c:pt>
                <c:pt idx="333">
                  <c:v>44.05</c:v>
                </c:pt>
                <c:pt idx="334">
                  <c:v>44.05</c:v>
                </c:pt>
                <c:pt idx="335">
                  <c:v>44.05</c:v>
                </c:pt>
                <c:pt idx="336">
                  <c:v>44.05</c:v>
                </c:pt>
                <c:pt idx="337">
                  <c:v>44.05</c:v>
                </c:pt>
                <c:pt idx="338">
                  <c:v>44.05</c:v>
                </c:pt>
                <c:pt idx="339">
                  <c:v>44.05</c:v>
                </c:pt>
                <c:pt idx="340">
                  <c:v>44.05</c:v>
                </c:pt>
                <c:pt idx="341">
                  <c:v>44.05</c:v>
                </c:pt>
                <c:pt idx="342">
                  <c:v>44.05</c:v>
                </c:pt>
                <c:pt idx="343">
                  <c:v>44.05</c:v>
                </c:pt>
                <c:pt idx="344">
                  <c:v>44.05</c:v>
                </c:pt>
                <c:pt idx="345">
                  <c:v>44.05</c:v>
                </c:pt>
                <c:pt idx="346">
                  <c:v>44.05</c:v>
                </c:pt>
                <c:pt idx="347">
                  <c:v>44.05</c:v>
                </c:pt>
                <c:pt idx="348">
                  <c:v>44.05</c:v>
                </c:pt>
                <c:pt idx="349">
                  <c:v>44.05</c:v>
                </c:pt>
                <c:pt idx="350">
                  <c:v>44.05</c:v>
                </c:pt>
                <c:pt idx="351">
                  <c:v>44.05</c:v>
                </c:pt>
                <c:pt idx="352">
                  <c:v>44.05</c:v>
                </c:pt>
                <c:pt idx="353">
                  <c:v>44.05</c:v>
                </c:pt>
                <c:pt idx="354">
                  <c:v>44.05</c:v>
                </c:pt>
                <c:pt idx="355">
                  <c:v>44.05</c:v>
                </c:pt>
                <c:pt idx="356">
                  <c:v>44.05</c:v>
                </c:pt>
                <c:pt idx="357">
                  <c:v>44.05</c:v>
                </c:pt>
                <c:pt idx="358">
                  <c:v>44.05</c:v>
                </c:pt>
                <c:pt idx="359">
                  <c:v>44.05</c:v>
                </c:pt>
                <c:pt idx="360">
                  <c:v>44.05</c:v>
                </c:pt>
                <c:pt idx="361">
                  <c:v>44.05</c:v>
                </c:pt>
                <c:pt idx="362">
                  <c:v>44.05</c:v>
                </c:pt>
                <c:pt idx="363">
                  <c:v>44.05</c:v>
                </c:pt>
                <c:pt idx="364">
                  <c:v>44.05</c:v>
                </c:pt>
                <c:pt idx="365">
                  <c:v>44.05</c:v>
                </c:pt>
                <c:pt idx="366">
                  <c:v>44.05</c:v>
                </c:pt>
                <c:pt idx="367">
                  <c:v>44.05</c:v>
                </c:pt>
                <c:pt idx="368">
                  <c:v>44.05</c:v>
                </c:pt>
                <c:pt idx="369">
                  <c:v>44.05</c:v>
                </c:pt>
                <c:pt idx="370">
                  <c:v>44.05</c:v>
                </c:pt>
                <c:pt idx="371">
                  <c:v>44.05</c:v>
                </c:pt>
                <c:pt idx="372">
                  <c:v>44.05</c:v>
                </c:pt>
                <c:pt idx="373">
                  <c:v>44.05</c:v>
                </c:pt>
                <c:pt idx="374">
                  <c:v>44.05</c:v>
                </c:pt>
                <c:pt idx="375">
                  <c:v>44.05</c:v>
                </c:pt>
                <c:pt idx="376">
                  <c:v>44.05</c:v>
                </c:pt>
                <c:pt idx="377">
                  <c:v>44.05</c:v>
                </c:pt>
                <c:pt idx="378">
                  <c:v>44.05</c:v>
                </c:pt>
                <c:pt idx="379">
                  <c:v>44.05</c:v>
                </c:pt>
                <c:pt idx="380">
                  <c:v>44.05</c:v>
                </c:pt>
                <c:pt idx="381">
                  <c:v>44.05</c:v>
                </c:pt>
                <c:pt idx="382">
                  <c:v>44.05</c:v>
                </c:pt>
                <c:pt idx="383">
                  <c:v>44.05</c:v>
                </c:pt>
                <c:pt idx="384">
                  <c:v>44.05</c:v>
                </c:pt>
                <c:pt idx="385">
                  <c:v>44.05</c:v>
                </c:pt>
                <c:pt idx="386">
                  <c:v>44.05</c:v>
                </c:pt>
                <c:pt idx="387">
                  <c:v>44.05</c:v>
                </c:pt>
                <c:pt idx="388">
                  <c:v>44.05</c:v>
                </c:pt>
                <c:pt idx="389">
                  <c:v>44.05</c:v>
                </c:pt>
                <c:pt idx="390">
                  <c:v>44.05</c:v>
                </c:pt>
                <c:pt idx="391">
                  <c:v>44.05</c:v>
                </c:pt>
                <c:pt idx="392">
                  <c:v>44.05</c:v>
                </c:pt>
                <c:pt idx="393">
                  <c:v>44.05</c:v>
                </c:pt>
                <c:pt idx="394">
                  <c:v>44.05</c:v>
                </c:pt>
                <c:pt idx="395">
                  <c:v>44.05</c:v>
                </c:pt>
                <c:pt idx="396">
                  <c:v>44.05</c:v>
                </c:pt>
                <c:pt idx="397">
                  <c:v>44.05</c:v>
                </c:pt>
                <c:pt idx="398">
                  <c:v>44.05</c:v>
                </c:pt>
                <c:pt idx="399">
                  <c:v>44.05</c:v>
                </c:pt>
                <c:pt idx="400">
                  <c:v>44.05</c:v>
                </c:pt>
                <c:pt idx="401">
                  <c:v>44.05</c:v>
                </c:pt>
                <c:pt idx="402">
                  <c:v>44.05</c:v>
                </c:pt>
                <c:pt idx="403">
                  <c:v>44.05</c:v>
                </c:pt>
                <c:pt idx="404">
                  <c:v>44.05</c:v>
                </c:pt>
                <c:pt idx="405">
                  <c:v>44.05</c:v>
                </c:pt>
                <c:pt idx="406">
                  <c:v>44.05</c:v>
                </c:pt>
                <c:pt idx="407">
                  <c:v>44.05</c:v>
                </c:pt>
                <c:pt idx="408">
                  <c:v>44.05</c:v>
                </c:pt>
                <c:pt idx="409">
                  <c:v>44.05</c:v>
                </c:pt>
                <c:pt idx="410">
                  <c:v>44.05</c:v>
                </c:pt>
                <c:pt idx="411">
                  <c:v>44.05</c:v>
                </c:pt>
                <c:pt idx="412">
                  <c:v>44.05</c:v>
                </c:pt>
                <c:pt idx="413">
                  <c:v>44.05</c:v>
                </c:pt>
                <c:pt idx="414">
                  <c:v>44.05</c:v>
                </c:pt>
                <c:pt idx="415">
                  <c:v>44.05</c:v>
                </c:pt>
                <c:pt idx="416">
                  <c:v>44.05</c:v>
                </c:pt>
                <c:pt idx="417">
                  <c:v>44.05</c:v>
                </c:pt>
                <c:pt idx="418">
                  <c:v>44.05</c:v>
                </c:pt>
                <c:pt idx="419">
                  <c:v>44.05</c:v>
                </c:pt>
                <c:pt idx="420">
                  <c:v>44.05</c:v>
                </c:pt>
                <c:pt idx="421">
                  <c:v>44.05</c:v>
                </c:pt>
                <c:pt idx="422">
                  <c:v>44.05</c:v>
                </c:pt>
                <c:pt idx="423">
                  <c:v>44.05</c:v>
                </c:pt>
                <c:pt idx="424">
                  <c:v>44.05</c:v>
                </c:pt>
                <c:pt idx="425">
                  <c:v>44.05</c:v>
                </c:pt>
                <c:pt idx="426">
                  <c:v>44.05</c:v>
                </c:pt>
                <c:pt idx="427">
                  <c:v>44.05</c:v>
                </c:pt>
                <c:pt idx="428">
                  <c:v>44.05</c:v>
                </c:pt>
                <c:pt idx="429">
                  <c:v>44.05</c:v>
                </c:pt>
                <c:pt idx="430">
                  <c:v>44.05</c:v>
                </c:pt>
                <c:pt idx="431">
                  <c:v>44.05</c:v>
                </c:pt>
                <c:pt idx="432">
                  <c:v>44.05</c:v>
                </c:pt>
                <c:pt idx="433">
                  <c:v>44.05</c:v>
                </c:pt>
                <c:pt idx="434">
                  <c:v>44.05</c:v>
                </c:pt>
                <c:pt idx="435">
                  <c:v>44.05</c:v>
                </c:pt>
                <c:pt idx="436">
                  <c:v>44.05</c:v>
                </c:pt>
                <c:pt idx="437">
                  <c:v>44.05</c:v>
                </c:pt>
                <c:pt idx="438">
                  <c:v>44.05</c:v>
                </c:pt>
                <c:pt idx="439">
                  <c:v>44.05</c:v>
                </c:pt>
                <c:pt idx="440">
                  <c:v>44.05</c:v>
                </c:pt>
                <c:pt idx="441">
                  <c:v>44.05</c:v>
                </c:pt>
                <c:pt idx="442">
                  <c:v>44.05</c:v>
                </c:pt>
                <c:pt idx="443">
                  <c:v>44.05</c:v>
                </c:pt>
                <c:pt idx="444">
                  <c:v>44.05</c:v>
                </c:pt>
                <c:pt idx="445">
                  <c:v>44.05</c:v>
                </c:pt>
                <c:pt idx="446">
                  <c:v>44.05</c:v>
                </c:pt>
                <c:pt idx="447">
                  <c:v>44.05</c:v>
                </c:pt>
                <c:pt idx="448">
                  <c:v>44.05</c:v>
                </c:pt>
                <c:pt idx="449">
                  <c:v>44.05</c:v>
                </c:pt>
                <c:pt idx="450">
                  <c:v>44.05</c:v>
                </c:pt>
                <c:pt idx="451">
                  <c:v>44.05</c:v>
                </c:pt>
                <c:pt idx="452">
                  <c:v>44.05</c:v>
                </c:pt>
                <c:pt idx="453">
                  <c:v>44.05</c:v>
                </c:pt>
                <c:pt idx="454">
                  <c:v>44.05</c:v>
                </c:pt>
                <c:pt idx="455">
                  <c:v>44.05</c:v>
                </c:pt>
                <c:pt idx="456">
                  <c:v>44.05</c:v>
                </c:pt>
                <c:pt idx="457">
                  <c:v>44.05</c:v>
                </c:pt>
                <c:pt idx="458">
                  <c:v>44.05</c:v>
                </c:pt>
                <c:pt idx="459">
                  <c:v>44.05</c:v>
                </c:pt>
                <c:pt idx="460">
                  <c:v>44.05</c:v>
                </c:pt>
                <c:pt idx="461">
                  <c:v>44.05</c:v>
                </c:pt>
                <c:pt idx="462">
                  <c:v>44.05</c:v>
                </c:pt>
                <c:pt idx="463">
                  <c:v>44.05</c:v>
                </c:pt>
                <c:pt idx="464">
                  <c:v>44.05</c:v>
                </c:pt>
                <c:pt idx="465">
                  <c:v>44.05</c:v>
                </c:pt>
                <c:pt idx="466">
                  <c:v>44.05</c:v>
                </c:pt>
                <c:pt idx="467">
                  <c:v>44.05</c:v>
                </c:pt>
                <c:pt idx="468">
                  <c:v>44.05</c:v>
                </c:pt>
                <c:pt idx="469">
                  <c:v>44.05</c:v>
                </c:pt>
                <c:pt idx="470">
                  <c:v>44.05</c:v>
                </c:pt>
                <c:pt idx="471">
                  <c:v>44.05</c:v>
                </c:pt>
                <c:pt idx="472">
                  <c:v>44.05</c:v>
                </c:pt>
                <c:pt idx="473">
                  <c:v>44.05</c:v>
                </c:pt>
                <c:pt idx="474">
                  <c:v>44.05</c:v>
                </c:pt>
                <c:pt idx="475">
                  <c:v>44.05</c:v>
                </c:pt>
                <c:pt idx="476">
                  <c:v>44.05</c:v>
                </c:pt>
                <c:pt idx="477">
                  <c:v>44.05</c:v>
                </c:pt>
                <c:pt idx="478">
                  <c:v>44.05</c:v>
                </c:pt>
                <c:pt idx="479">
                  <c:v>44.05</c:v>
                </c:pt>
                <c:pt idx="480">
                  <c:v>44.05</c:v>
                </c:pt>
                <c:pt idx="481">
                  <c:v>44.05</c:v>
                </c:pt>
                <c:pt idx="482">
                  <c:v>44.05</c:v>
                </c:pt>
                <c:pt idx="483">
                  <c:v>44.05</c:v>
                </c:pt>
                <c:pt idx="484">
                  <c:v>44.05</c:v>
                </c:pt>
                <c:pt idx="485">
                  <c:v>44.05</c:v>
                </c:pt>
                <c:pt idx="486">
                  <c:v>44.05</c:v>
                </c:pt>
                <c:pt idx="487">
                  <c:v>44.05</c:v>
                </c:pt>
                <c:pt idx="488">
                  <c:v>44.05</c:v>
                </c:pt>
                <c:pt idx="489">
                  <c:v>44.05</c:v>
                </c:pt>
                <c:pt idx="490">
                  <c:v>44.05</c:v>
                </c:pt>
                <c:pt idx="491">
                  <c:v>44.05</c:v>
                </c:pt>
                <c:pt idx="492">
                  <c:v>44.05</c:v>
                </c:pt>
                <c:pt idx="493">
                  <c:v>44.05</c:v>
                </c:pt>
                <c:pt idx="494">
                  <c:v>44.05</c:v>
                </c:pt>
                <c:pt idx="495">
                  <c:v>44.05</c:v>
                </c:pt>
                <c:pt idx="496">
                  <c:v>44.05</c:v>
                </c:pt>
                <c:pt idx="497">
                  <c:v>44.05</c:v>
                </c:pt>
                <c:pt idx="498">
                  <c:v>44.05</c:v>
                </c:pt>
                <c:pt idx="499">
                  <c:v>44.05</c:v>
                </c:pt>
                <c:pt idx="500">
                  <c:v>44.05</c:v>
                </c:pt>
                <c:pt idx="501">
                  <c:v>44.05</c:v>
                </c:pt>
                <c:pt idx="502">
                  <c:v>44.05</c:v>
                </c:pt>
                <c:pt idx="503">
                  <c:v>44.05</c:v>
                </c:pt>
                <c:pt idx="504">
                  <c:v>44.05</c:v>
                </c:pt>
                <c:pt idx="505">
                  <c:v>44.05</c:v>
                </c:pt>
                <c:pt idx="506">
                  <c:v>44.05</c:v>
                </c:pt>
                <c:pt idx="507">
                  <c:v>44.05</c:v>
                </c:pt>
                <c:pt idx="508">
                  <c:v>44.05</c:v>
                </c:pt>
                <c:pt idx="509">
                  <c:v>44.05</c:v>
                </c:pt>
                <c:pt idx="510">
                  <c:v>44.05</c:v>
                </c:pt>
                <c:pt idx="511">
                  <c:v>44.05</c:v>
                </c:pt>
                <c:pt idx="512">
                  <c:v>44.05</c:v>
                </c:pt>
                <c:pt idx="513">
                  <c:v>44.05</c:v>
                </c:pt>
                <c:pt idx="514">
                  <c:v>44.05</c:v>
                </c:pt>
                <c:pt idx="515">
                  <c:v>44.05</c:v>
                </c:pt>
                <c:pt idx="516">
                  <c:v>44.05</c:v>
                </c:pt>
                <c:pt idx="517">
                  <c:v>44.05</c:v>
                </c:pt>
                <c:pt idx="518">
                  <c:v>44.05</c:v>
                </c:pt>
                <c:pt idx="519">
                  <c:v>44.05</c:v>
                </c:pt>
                <c:pt idx="520">
                  <c:v>44.05</c:v>
                </c:pt>
                <c:pt idx="521">
                  <c:v>44.05</c:v>
                </c:pt>
                <c:pt idx="522">
                  <c:v>44.05</c:v>
                </c:pt>
                <c:pt idx="523">
                  <c:v>44.05</c:v>
                </c:pt>
                <c:pt idx="524">
                  <c:v>44.05</c:v>
                </c:pt>
                <c:pt idx="525">
                  <c:v>44.05</c:v>
                </c:pt>
                <c:pt idx="526">
                  <c:v>44.05</c:v>
                </c:pt>
                <c:pt idx="527">
                  <c:v>44.05</c:v>
                </c:pt>
                <c:pt idx="528">
                  <c:v>44.05</c:v>
                </c:pt>
                <c:pt idx="529">
                  <c:v>44.05</c:v>
                </c:pt>
                <c:pt idx="530">
                  <c:v>44.05</c:v>
                </c:pt>
                <c:pt idx="531">
                  <c:v>44.05</c:v>
                </c:pt>
                <c:pt idx="532">
                  <c:v>44.05</c:v>
                </c:pt>
                <c:pt idx="533">
                  <c:v>44.05</c:v>
                </c:pt>
                <c:pt idx="534">
                  <c:v>44.05</c:v>
                </c:pt>
                <c:pt idx="535">
                  <c:v>44.05</c:v>
                </c:pt>
                <c:pt idx="536">
                  <c:v>44.05</c:v>
                </c:pt>
                <c:pt idx="537">
                  <c:v>44.05</c:v>
                </c:pt>
                <c:pt idx="538">
                  <c:v>44.05</c:v>
                </c:pt>
                <c:pt idx="539">
                  <c:v>44.05</c:v>
                </c:pt>
                <c:pt idx="540">
                  <c:v>44.05</c:v>
                </c:pt>
                <c:pt idx="541">
                  <c:v>44.05</c:v>
                </c:pt>
                <c:pt idx="542">
                  <c:v>44.05</c:v>
                </c:pt>
                <c:pt idx="543">
                  <c:v>44.05</c:v>
                </c:pt>
                <c:pt idx="544">
                  <c:v>44.05</c:v>
                </c:pt>
                <c:pt idx="545">
                  <c:v>44.05</c:v>
                </c:pt>
                <c:pt idx="546">
                  <c:v>44.05</c:v>
                </c:pt>
                <c:pt idx="547">
                  <c:v>44.05</c:v>
                </c:pt>
                <c:pt idx="548">
                  <c:v>44.05</c:v>
                </c:pt>
                <c:pt idx="549">
                  <c:v>44.05</c:v>
                </c:pt>
                <c:pt idx="550">
                  <c:v>44.05</c:v>
                </c:pt>
                <c:pt idx="551">
                  <c:v>44.05</c:v>
                </c:pt>
                <c:pt idx="552">
                  <c:v>44.05</c:v>
                </c:pt>
                <c:pt idx="553">
                  <c:v>44.05</c:v>
                </c:pt>
                <c:pt idx="554">
                  <c:v>44.05</c:v>
                </c:pt>
                <c:pt idx="555">
                  <c:v>44.05</c:v>
                </c:pt>
                <c:pt idx="556">
                  <c:v>44.05</c:v>
                </c:pt>
                <c:pt idx="557">
                  <c:v>44.05</c:v>
                </c:pt>
                <c:pt idx="558">
                  <c:v>44.05</c:v>
                </c:pt>
                <c:pt idx="559">
                  <c:v>44.05</c:v>
                </c:pt>
                <c:pt idx="560">
                  <c:v>44.05</c:v>
                </c:pt>
                <c:pt idx="561">
                  <c:v>44.05</c:v>
                </c:pt>
                <c:pt idx="562">
                  <c:v>44.05</c:v>
                </c:pt>
                <c:pt idx="563">
                  <c:v>44.05</c:v>
                </c:pt>
                <c:pt idx="564">
                  <c:v>44.05</c:v>
                </c:pt>
                <c:pt idx="565">
                  <c:v>44.05</c:v>
                </c:pt>
                <c:pt idx="566">
                  <c:v>44.05</c:v>
                </c:pt>
                <c:pt idx="567">
                  <c:v>44.05</c:v>
                </c:pt>
                <c:pt idx="568">
                  <c:v>44.05</c:v>
                </c:pt>
                <c:pt idx="569">
                  <c:v>44.05</c:v>
                </c:pt>
                <c:pt idx="570">
                  <c:v>44.05</c:v>
                </c:pt>
                <c:pt idx="571">
                  <c:v>44.05</c:v>
                </c:pt>
                <c:pt idx="572">
                  <c:v>44.05</c:v>
                </c:pt>
                <c:pt idx="573">
                  <c:v>44.05</c:v>
                </c:pt>
                <c:pt idx="574">
                  <c:v>44.05</c:v>
                </c:pt>
                <c:pt idx="575">
                  <c:v>44.05</c:v>
                </c:pt>
                <c:pt idx="576">
                  <c:v>44.05</c:v>
                </c:pt>
                <c:pt idx="577">
                  <c:v>44.05</c:v>
                </c:pt>
                <c:pt idx="578">
                  <c:v>44.05</c:v>
                </c:pt>
                <c:pt idx="579">
                  <c:v>44.05</c:v>
                </c:pt>
                <c:pt idx="580">
                  <c:v>44.05</c:v>
                </c:pt>
                <c:pt idx="581">
                  <c:v>44.05</c:v>
                </c:pt>
                <c:pt idx="582">
                  <c:v>44.05</c:v>
                </c:pt>
                <c:pt idx="583">
                  <c:v>44.05</c:v>
                </c:pt>
                <c:pt idx="584">
                  <c:v>44.05</c:v>
                </c:pt>
                <c:pt idx="585">
                  <c:v>44.05</c:v>
                </c:pt>
                <c:pt idx="586">
                  <c:v>44.05</c:v>
                </c:pt>
                <c:pt idx="587">
                  <c:v>44.05</c:v>
                </c:pt>
                <c:pt idx="588">
                  <c:v>44.05</c:v>
                </c:pt>
                <c:pt idx="589">
                  <c:v>44.05</c:v>
                </c:pt>
                <c:pt idx="590">
                  <c:v>44.05</c:v>
                </c:pt>
                <c:pt idx="591">
                  <c:v>44.05</c:v>
                </c:pt>
                <c:pt idx="592">
                  <c:v>44.05</c:v>
                </c:pt>
                <c:pt idx="593">
                  <c:v>44.05</c:v>
                </c:pt>
                <c:pt idx="594">
                  <c:v>44.05</c:v>
                </c:pt>
                <c:pt idx="595">
                  <c:v>44.05</c:v>
                </c:pt>
                <c:pt idx="596">
                  <c:v>44.05</c:v>
                </c:pt>
                <c:pt idx="597">
                  <c:v>44.05</c:v>
                </c:pt>
                <c:pt idx="598">
                  <c:v>44.05</c:v>
                </c:pt>
                <c:pt idx="599">
                  <c:v>44.05</c:v>
                </c:pt>
                <c:pt idx="600">
                  <c:v>44.05</c:v>
                </c:pt>
                <c:pt idx="601">
                  <c:v>44.05</c:v>
                </c:pt>
                <c:pt idx="602">
                  <c:v>44.05</c:v>
                </c:pt>
                <c:pt idx="603">
                  <c:v>44.05</c:v>
                </c:pt>
                <c:pt idx="604">
                  <c:v>44.05</c:v>
                </c:pt>
                <c:pt idx="605">
                  <c:v>44.05</c:v>
                </c:pt>
                <c:pt idx="606">
                  <c:v>44.05</c:v>
                </c:pt>
                <c:pt idx="607">
                  <c:v>44.05</c:v>
                </c:pt>
                <c:pt idx="608">
                  <c:v>44.05</c:v>
                </c:pt>
                <c:pt idx="609">
                  <c:v>44.05</c:v>
                </c:pt>
                <c:pt idx="610">
                  <c:v>44.05</c:v>
                </c:pt>
                <c:pt idx="611">
                  <c:v>44.05</c:v>
                </c:pt>
                <c:pt idx="612">
                  <c:v>44.05</c:v>
                </c:pt>
                <c:pt idx="613">
                  <c:v>44.05</c:v>
                </c:pt>
                <c:pt idx="614">
                  <c:v>44.05</c:v>
                </c:pt>
                <c:pt idx="615">
                  <c:v>44.05</c:v>
                </c:pt>
                <c:pt idx="616">
                  <c:v>44.05</c:v>
                </c:pt>
                <c:pt idx="617">
                  <c:v>44.05</c:v>
                </c:pt>
                <c:pt idx="618">
                  <c:v>44.05</c:v>
                </c:pt>
                <c:pt idx="619">
                  <c:v>44.05</c:v>
                </c:pt>
                <c:pt idx="620">
                  <c:v>44.05</c:v>
                </c:pt>
                <c:pt idx="621">
                  <c:v>44.05</c:v>
                </c:pt>
                <c:pt idx="622">
                  <c:v>44.05</c:v>
                </c:pt>
                <c:pt idx="623">
                  <c:v>44.05</c:v>
                </c:pt>
                <c:pt idx="624">
                  <c:v>44.05</c:v>
                </c:pt>
                <c:pt idx="625">
                  <c:v>44.05</c:v>
                </c:pt>
                <c:pt idx="626">
                  <c:v>44.05</c:v>
                </c:pt>
                <c:pt idx="627">
                  <c:v>44.05</c:v>
                </c:pt>
                <c:pt idx="628">
                  <c:v>44.05</c:v>
                </c:pt>
                <c:pt idx="629">
                  <c:v>44.05</c:v>
                </c:pt>
                <c:pt idx="630">
                  <c:v>44.05</c:v>
                </c:pt>
                <c:pt idx="631">
                  <c:v>44.05</c:v>
                </c:pt>
                <c:pt idx="632">
                  <c:v>44.05</c:v>
                </c:pt>
                <c:pt idx="633">
                  <c:v>44.05</c:v>
                </c:pt>
                <c:pt idx="634">
                  <c:v>44.05</c:v>
                </c:pt>
                <c:pt idx="635">
                  <c:v>44.05</c:v>
                </c:pt>
                <c:pt idx="636">
                  <c:v>44.05</c:v>
                </c:pt>
                <c:pt idx="637">
                  <c:v>44.05</c:v>
                </c:pt>
                <c:pt idx="638">
                  <c:v>44.05</c:v>
                </c:pt>
                <c:pt idx="639">
                  <c:v>44.05</c:v>
                </c:pt>
                <c:pt idx="640">
                  <c:v>44.05</c:v>
                </c:pt>
                <c:pt idx="641">
                  <c:v>44.05</c:v>
                </c:pt>
                <c:pt idx="642">
                  <c:v>44.05</c:v>
                </c:pt>
                <c:pt idx="643">
                  <c:v>44.05</c:v>
                </c:pt>
                <c:pt idx="644">
                  <c:v>44.05</c:v>
                </c:pt>
                <c:pt idx="645">
                  <c:v>44.05</c:v>
                </c:pt>
                <c:pt idx="646">
                  <c:v>44.05</c:v>
                </c:pt>
                <c:pt idx="647">
                  <c:v>44.05</c:v>
                </c:pt>
                <c:pt idx="648">
                  <c:v>44.05</c:v>
                </c:pt>
                <c:pt idx="649">
                  <c:v>44.05</c:v>
                </c:pt>
                <c:pt idx="650">
                  <c:v>44.05</c:v>
                </c:pt>
                <c:pt idx="651">
                  <c:v>44.05</c:v>
                </c:pt>
                <c:pt idx="652">
                  <c:v>44.05</c:v>
                </c:pt>
                <c:pt idx="653">
                  <c:v>44.05</c:v>
                </c:pt>
                <c:pt idx="654">
                  <c:v>44.05</c:v>
                </c:pt>
                <c:pt idx="655">
                  <c:v>44.05</c:v>
                </c:pt>
                <c:pt idx="656">
                  <c:v>44.05</c:v>
                </c:pt>
                <c:pt idx="657">
                  <c:v>44.05</c:v>
                </c:pt>
                <c:pt idx="658">
                  <c:v>44.05</c:v>
                </c:pt>
                <c:pt idx="659">
                  <c:v>44.05</c:v>
                </c:pt>
                <c:pt idx="660">
                  <c:v>44.05</c:v>
                </c:pt>
                <c:pt idx="661">
                  <c:v>44.05</c:v>
                </c:pt>
                <c:pt idx="662">
                  <c:v>44.05</c:v>
                </c:pt>
                <c:pt idx="663">
                  <c:v>44.05</c:v>
                </c:pt>
                <c:pt idx="664">
                  <c:v>44.05</c:v>
                </c:pt>
                <c:pt idx="665">
                  <c:v>44.05</c:v>
                </c:pt>
                <c:pt idx="666">
                  <c:v>44.05</c:v>
                </c:pt>
                <c:pt idx="667">
                  <c:v>44.05</c:v>
                </c:pt>
                <c:pt idx="668">
                  <c:v>44.05</c:v>
                </c:pt>
                <c:pt idx="669">
                  <c:v>44.05</c:v>
                </c:pt>
                <c:pt idx="670">
                  <c:v>44.05</c:v>
                </c:pt>
                <c:pt idx="671">
                  <c:v>44.05</c:v>
                </c:pt>
                <c:pt idx="672">
                  <c:v>44.05</c:v>
                </c:pt>
                <c:pt idx="673">
                  <c:v>44.05</c:v>
                </c:pt>
                <c:pt idx="674">
                  <c:v>44.05</c:v>
                </c:pt>
                <c:pt idx="675">
                  <c:v>44.05</c:v>
                </c:pt>
                <c:pt idx="676">
                  <c:v>44.05</c:v>
                </c:pt>
                <c:pt idx="677">
                  <c:v>44.05</c:v>
                </c:pt>
                <c:pt idx="678">
                  <c:v>44.05</c:v>
                </c:pt>
                <c:pt idx="679">
                  <c:v>44.05</c:v>
                </c:pt>
                <c:pt idx="680">
                  <c:v>44.05</c:v>
                </c:pt>
                <c:pt idx="681">
                  <c:v>44.05</c:v>
                </c:pt>
                <c:pt idx="682">
                  <c:v>44.05</c:v>
                </c:pt>
                <c:pt idx="683">
                  <c:v>44.05</c:v>
                </c:pt>
                <c:pt idx="684">
                  <c:v>44.05</c:v>
                </c:pt>
                <c:pt idx="685">
                  <c:v>44.05</c:v>
                </c:pt>
                <c:pt idx="686">
                  <c:v>44.05</c:v>
                </c:pt>
                <c:pt idx="687">
                  <c:v>44.05</c:v>
                </c:pt>
                <c:pt idx="688">
                  <c:v>44.05</c:v>
                </c:pt>
                <c:pt idx="689">
                  <c:v>44.05</c:v>
                </c:pt>
                <c:pt idx="690">
                  <c:v>44.05</c:v>
                </c:pt>
                <c:pt idx="691">
                  <c:v>44.05</c:v>
                </c:pt>
                <c:pt idx="692">
                  <c:v>44.05</c:v>
                </c:pt>
                <c:pt idx="693">
                  <c:v>44.05</c:v>
                </c:pt>
                <c:pt idx="694">
                  <c:v>44.05</c:v>
                </c:pt>
                <c:pt idx="695">
                  <c:v>44.05</c:v>
                </c:pt>
                <c:pt idx="696">
                  <c:v>44.05</c:v>
                </c:pt>
                <c:pt idx="697">
                  <c:v>44.05</c:v>
                </c:pt>
                <c:pt idx="698">
                  <c:v>44.05</c:v>
                </c:pt>
                <c:pt idx="699">
                  <c:v>44.05</c:v>
                </c:pt>
                <c:pt idx="700">
                  <c:v>44.05</c:v>
                </c:pt>
                <c:pt idx="701">
                  <c:v>44.05</c:v>
                </c:pt>
                <c:pt idx="702">
                  <c:v>44.05</c:v>
                </c:pt>
                <c:pt idx="703">
                  <c:v>44.05</c:v>
                </c:pt>
                <c:pt idx="704">
                  <c:v>44.05</c:v>
                </c:pt>
                <c:pt idx="705">
                  <c:v>44.05</c:v>
                </c:pt>
                <c:pt idx="706">
                  <c:v>44.05</c:v>
                </c:pt>
                <c:pt idx="707">
                  <c:v>44.05</c:v>
                </c:pt>
                <c:pt idx="708">
                  <c:v>44.05</c:v>
                </c:pt>
                <c:pt idx="709">
                  <c:v>44.05</c:v>
                </c:pt>
                <c:pt idx="710">
                  <c:v>44.05</c:v>
                </c:pt>
                <c:pt idx="711">
                  <c:v>44.05</c:v>
                </c:pt>
                <c:pt idx="712">
                  <c:v>44.05</c:v>
                </c:pt>
                <c:pt idx="713">
                  <c:v>44.05</c:v>
                </c:pt>
                <c:pt idx="714">
                  <c:v>44.05</c:v>
                </c:pt>
                <c:pt idx="715">
                  <c:v>44.05</c:v>
                </c:pt>
                <c:pt idx="716">
                  <c:v>44.05</c:v>
                </c:pt>
                <c:pt idx="717">
                  <c:v>44.05</c:v>
                </c:pt>
                <c:pt idx="718">
                  <c:v>44.05</c:v>
                </c:pt>
                <c:pt idx="719">
                  <c:v>44.05</c:v>
                </c:pt>
                <c:pt idx="720">
                  <c:v>44.05</c:v>
                </c:pt>
                <c:pt idx="721">
                  <c:v>44.05</c:v>
                </c:pt>
                <c:pt idx="722">
                  <c:v>44.05</c:v>
                </c:pt>
                <c:pt idx="723">
                  <c:v>44.05</c:v>
                </c:pt>
                <c:pt idx="724">
                  <c:v>44.05</c:v>
                </c:pt>
                <c:pt idx="725">
                  <c:v>44.05</c:v>
                </c:pt>
                <c:pt idx="726">
                  <c:v>44.05</c:v>
                </c:pt>
                <c:pt idx="727">
                  <c:v>44.05</c:v>
                </c:pt>
                <c:pt idx="728">
                  <c:v>44.05</c:v>
                </c:pt>
                <c:pt idx="729">
                  <c:v>44.05</c:v>
                </c:pt>
                <c:pt idx="730">
                  <c:v>44.05</c:v>
                </c:pt>
                <c:pt idx="731">
                  <c:v>44.05</c:v>
                </c:pt>
                <c:pt idx="732">
                  <c:v>44.05</c:v>
                </c:pt>
                <c:pt idx="733">
                  <c:v>44.05</c:v>
                </c:pt>
                <c:pt idx="734">
                  <c:v>44.05</c:v>
                </c:pt>
                <c:pt idx="735">
                  <c:v>44.05</c:v>
                </c:pt>
                <c:pt idx="736">
                  <c:v>44.05</c:v>
                </c:pt>
                <c:pt idx="737">
                  <c:v>44.05</c:v>
                </c:pt>
                <c:pt idx="738">
                  <c:v>44.05</c:v>
                </c:pt>
                <c:pt idx="739">
                  <c:v>44.05</c:v>
                </c:pt>
                <c:pt idx="740">
                  <c:v>44.05</c:v>
                </c:pt>
                <c:pt idx="741">
                  <c:v>44.05</c:v>
                </c:pt>
                <c:pt idx="742">
                  <c:v>44.05</c:v>
                </c:pt>
                <c:pt idx="743">
                  <c:v>44.05</c:v>
                </c:pt>
                <c:pt idx="744">
                  <c:v>44.05</c:v>
                </c:pt>
                <c:pt idx="745">
                  <c:v>44.05</c:v>
                </c:pt>
                <c:pt idx="746">
                  <c:v>44.05</c:v>
                </c:pt>
                <c:pt idx="747">
                  <c:v>44.05</c:v>
                </c:pt>
                <c:pt idx="748">
                  <c:v>44.05</c:v>
                </c:pt>
                <c:pt idx="749">
                  <c:v>44.05</c:v>
                </c:pt>
                <c:pt idx="750">
                  <c:v>44.05</c:v>
                </c:pt>
                <c:pt idx="751">
                  <c:v>44.05</c:v>
                </c:pt>
                <c:pt idx="752">
                  <c:v>44.05</c:v>
                </c:pt>
                <c:pt idx="753">
                  <c:v>44.05</c:v>
                </c:pt>
                <c:pt idx="754">
                  <c:v>44.05</c:v>
                </c:pt>
                <c:pt idx="755">
                  <c:v>44.05</c:v>
                </c:pt>
                <c:pt idx="756">
                  <c:v>44.05</c:v>
                </c:pt>
                <c:pt idx="757">
                  <c:v>44.05</c:v>
                </c:pt>
                <c:pt idx="758">
                  <c:v>44.05</c:v>
                </c:pt>
                <c:pt idx="759">
                  <c:v>44.05</c:v>
                </c:pt>
                <c:pt idx="760">
                  <c:v>44.05</c:v>
                </c:pt>
                <c:pt idx="761">
                  <c:v>44.05</c:v>
                </c:pt>
                <c:pt idx="762">
                  <c:v>44.05</c:v>
                </c:pt>
                <c:pt idx="763">
                  <c:v>44.05</c:v>
                </c:pt>
                <c:pt idx="764">
                  <c:v>44.05</c:v>
                </c:pt>
                <c:pt idx="765">
                  <c:v>44.05</c:v>
                </c:pt>
                <c:pt idx="766">
                  <c:v>44.05</c:v>
                </c:pt>
                <c:pt idx="767">
                  <c:v>44.05</c:v>
                </c:pt>
                <c:pt idx="768">
                  <c:v>44.05</c:v>
                </c:pt>
                <c:pt idx="769">
                  <c:v>44.05</c:v>
                </c:pt>
                <c:pt idx="770">
                  <c:v>44.05</c:v>
                </c:pt>
                <c:pt idx="771">
                  <c:v>44.05</c:v>
                </c:pt>
                <c:pt idx="772">
                  <c:v>44.05</c:v>
                </c:pt>
                <c:pt idx="773">
                  <c:v>44.05</c:v>
                </c:pt>
                <c:pt idx="774">
                  <c:v>44.05</c:v>
                </c:pt>
                <c:pt idx="775">
                  <c:v>44.05</c:v>
                </c:pt>
                <c:pt idx="776">
                  <c:v>44.05</c:v>
                </c:pt>
                <c:pt idx="777">
                  <c:v>44.05</c:v>
                </c:pt>
                <c:pt idx="778">
                  <c:v>44.05</c:v>
                </c:pt>
                <c:pt idx="779">
                  <c:v>44.05</c:v>
                </c:pt>
                <c:pt idx="780">
                  <c:v>44.05</c:v>
                </c:pt>
                <c:pt idx="781">
                  <c:v>44.05</c:v>
                </c:pt>
                <c:pt idx="782">
                  <c:v>44.05</c:v>
                </c:pt>
                <c:pt idx="783">
                  <c:v>44.05</c:v>
                </c:pt>
                <c:pt idx="784">
                  <c:v>44.05</c:v>
                </c:pt>
                <c:pt idx="785">
                  <c:v>44.05</c:v>
                </c:pt>
                <c:pt idx="786">
                  <c:v>44.05</c:v>
                </c:pt>
                <c:pt idx="787">
                  <c:v>44.05</c:v>
                </c:pt>
                <c:pt idx="788">
                  <c:v>44.05</c:v>
                </c:pt>
                <c:pt idx="789">
                  <c:v>44.05</c:v>
                </c:pt>
                <c:pt idx="790">
                  <c:v>44.05</c:v>
                </c:pt>
                <c:pt idx="791">
                  <c:v>44.05</c:v>
                </c:pt>
                <c:pt idx="792">
                  <c:v>44.05</c:v>
                </c:pt>
                <c:pt idx="793">
                  <c:v>44.05</c:v>
                </c:pt>
                <c:pt idx="794">
                  <c:v>44.05</c:v>
                </c:pt>
                <c:pt idx="795">
                  <c:v>44.05</c:v>
                </c:pt>
                <c:pt idx="796">
                  <c:v>44.05</c:v>
                </c:pt>
                <c:pt idx="797">
                  <c:v>44.05</c:v>
                </c:pt>
                <c:pt idx="798">
                  <c:v>44.05</c:v>
                </c:pt>
                <c:pt idx="799">
                  <c:v>44.05</c:v>
                </c:pt>
                <c:pt idx="800">
                  <c:v>44.05</c:v>
                </c:pt>
                <c:pt idx="801">
                  <c:v>44.05</c:v>
                </c:pt>
                <c:pt idx="802">
                  <c:v>44.05</c:v>
                </c:pt>
                <c:pt idx="803">
                  <c:v>44.05</c:v>
                </c:pt>
                <c:pt idx="804">
                  <c:v>44.05</c:v>
                </c:pt>
                <c:pt idx="805">
                  <c:v>44.05</c:v>
                </c:pt>
                <c:pt idx="806">
                  <c:v>44.05</c:v>
                </c:pt>
                <c:pt idx="807">
                  <c:v>44.05</c:v>
                </c:pt>
                <c:pt idx="808">
                  <c:v>44.05</c:v>
                </c:pt>
                <c:pt idx="809">
                  <c:v>44.05</c:v>
                </c:pt>
                <c:pt idx="810">
                  <c:v>44.05</c:v>
                </c:pt>
                <c:pt idx="811">
                  <c:v>44.05</c:v>
                </c:pt>
                <c:pt idx="812">
                  <c:v>44.05</c:v>
                </c:pt>
                <c:pt idx="813">
                  <c:v>44.05</c:v>
                </c:pt>
                <c:pt idx="814">
                  <c:v>44.05</c:v>
                </c:pt>
                <c:pt idx="815">
                  <c:v>44.05</c:v>
                </c:pt>
                <c:pt idx="816">
                  <c:v>44.05</c:v>
                </c:pt>
                <c:pt idx="817">
                  <c:v>44.05</c:v>
                </c:pt>
                <c:pt idx="818">
                  <c:v>44.05</c:v>
                </c:pt>
                <c:pt idx="819">
                  <c:v>44.05</c:v>
                </c:pt>
                <c:pt idx="820">
                  <c:v>44.05</c:v>
                </c:pt>
                <c:pt idx="821">
                  <c:v>44.05</c:v>
                </c:pt>
                <c:pt idx="822">
                  <c:v>44.05</c:v>
                </c:pt>
                <c:pt idx="823">
                  <c:v>44.05</c:v>
                </c:pt>
                <c:pt idx="824">
                  <c:v>44.05</c:v>
                </c:pt>
                <c:pt idx="825">
                  <c:v>44.05</c:v>
                </c:pt>
                <c:pt idx="826">
                  <c:v>44.05</c:v>
                </c:pt>
                <c:pt idx="827">
                  <c:v>44.05</c:v>
                </c:pt>
                <c:pt idx="828">
                  <c:v>44.05</c:v>
                </c:pt>
                <c:pt idx="829">
                  <c:v>44.05</c:v>
                </c:pt>
                <c:pt idx="830">
                  <c:v>44.05</c:v>
                </c:pt>
                <c:pt idx="831">
                  <c:v>44.05</c:v>
                </c:pt>
                <c:pt idx="832">
                  <c:v>44.05</c:v>
                </c:pt>
                <c:pt idx="833">
                  <c:v>44.05</c:v>
                </c:pt>
                <c:pt idx="834">
                  <c:v>44.05</c:v>
                </c:pt>
                <c:pt idx="835">
                  <c:v>44.05</c:v>
                </c:pt>
                <c:pt idx="836">
                  <c:v>44.05</c:v>
                </c:pt>
                <c:pt idx="837">
                  <c:v>44.05</c:v>
                </c:pt>
                <c:pt idx="838">
                  <c:v>44.05</c:v>
                </c:pt>
                <c:pt idx="839">
                  <c:v>44.05</c:v>
                </c:pt>
                <c:pt idx="840">
                  <c:v>44.05</c:v>
                </c:pt>
                <c:pt idx="841">
                  <c:v>44.05</c:v>
                </c:pt>
                <c:pt idx="842">
                  <c:v>44.05</c:v>
                </c:pt>
                <c:pt idx="843">
                  <c:v>44.05</c:v>
                </c:pt>
                <c:pt idx="844">
                  <c:v>44.05</c:v>
                </c:pt>
                <c:pt idx="845">
                  <c:v>44.05</c:v>
                </c:pt>
                <c:pt idx="846">
                  <c:v>44.05</c:v>
                </c:pt>
                <c:pt idx="847">
                  <c:v>44.05</c:v>
                </c:pt>
                <c:pt idx="848">
                  <c:v>44.05</c:v>
                </c:pt>
                <c:pt idx="849">
                  <c:v>44.05</c:v>
                </c:pt>
                <c:pt idx="850">
                  <c:v>44.05</c:v>
                </c:pt>
                <c:pt idx="851">
                  <c:v>44.05</c:v>
                </c:pt>
                <c:pt idx="852">
                  <c:v>44.05</c:v>
                </c:pt>
                <c:pt idx="853">
                  <c:v>44.05</c:v>
                </c:pt>
                <c:pt idx="854">
                  <c:v>44.05</c:v>
                </c:pt>
                <c:pt idx="855">
                  <c:v>44.05</c:v>
                </c:pt>
                <c:pt idx="856">
                  <c:v>44.05</c:v>
                </c:pt>
                <c:pt idx="857">
                  <c:v>44.05</c:v>
                </c:pt>
                <c:pt idx="858">
                  <c:v>44.05</c:v>
                </c:pt>
                <c:pt idx="859">
                  <c:v>44.05</c:v>
                </c:pt>
                <c:pt idx="860">
                  <c:v>44.05</c:v>
                </c:pt>
                <c:pt idx="861">
                  <c:v>44.05</c:v>
                </c:pt>
                <c:pt idx="862">
                  <c:v>44.05</c:v>
                </c:pt>
                <c:pt idx="863">
                  <c:v>44.05</c:v>
                </c:pt>
                <c:pt idx="864">
                  <c:v>44.05</c:v>
                </c:pt>
                <c:pt idx="865">
                  <c:v>44.05</c:v>
                </c:pt>
                <c:pt idx="866">
                  <c:v>44.05</c:v>
                </c:pt>
                <c:pt idx="867">
                  <c:v>44.05</c:v>
                </c:pt>
                <c:pt idx="868">
                  <c:v>44.05</c:v>
                </c:pt>
                <c:pt idx="869">
                  <c:v>44.05</c:v>
                </c:pt>
                <c:pt idx="870">
                  <c:v>44.05</c:v>
                </c:pt>
                <c:pt idx="871">
                  <c:v>44.05</c:v>
                </c:pt>
                <c:pt idx="872">
                  <c:v>44.05</c:v>
                </c:pt>
                <c:pt idx="873">
                  <c:v>44.05</c:v>
                </c:pt>
                <c:pt idx="874">
                  <c:v>44.05</c:v>
                </c:pt>
                <c:pt idx="875">
                  <c:v>44.05</c:v>
                </c:pt>
                <c:pt idx="876">
                  <c:v>44.05</c:v>
                </c:pt>
                <c:pt idx="877">
                  <c:v>44.05</c:v>
                </c:pt>
                <c:pt idx="878">
                  <c:v>44.05</c:v>
                </c:pt>
                <c:pt idx="879">
                  <c:v>44.05</c:v>
                </c:pt>
                <c:pt idx="880">
                  <c:v>44.05</c:v>
                </c:pt>
                <c:pt idx="881">
                  <c:v>44.05</c:v>
                </c:pt>
                <c:pt idx="882">
                  <c:v>44.05</c:v>
                </c:pt>
                <c:pt idx="883">
                  <c:v>44.05</c:v>
                </c:pt>
                <c:pt idx="884">
                  <c:v>44.05</c:v>
                </c:pt>
                <c:pt idx="885">
                  <c:v>44.05</c:v>
                </c:pt>
                <c:pt idx="886">
                  <c:v>44.05</c:v>
                </c:pt>
                <c:pt idx="887">
                  <c:v>44.05</c:v>
                </c:pt>
                <c:pt idx="888">
                  <c:v>44.05</c:v>
                </c:pt>
                <c:pt idx="889">
                  <c:v>44.05</c:v>
                </c:pt>
                <c:pt idx="890">
                  <c:v>44.05</c:v>
                </c:pt>
                <c:pt idx="891">
                  <c:v>44.05</c:v>
                </c:pt>
                <c:pt idx="892">
                  <c:v>44.05</c:v>
                </c:pt>
                <c:pt idx="893">
                  <c:v>44.05</c:v>
                </c:pt>
                <c:pt idx="894">
                  <c:v>44.05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09-4A8F-BDEC-041DEC10AE6B}"/>
            </c:ext>
          </c:extLst>
        </c:ser>
        <c:ser>
          <c:idx val="3"/>
          <c:order val="3"/>
          <c:tx>
            <c:v>Moyenne Poignée</c:v>
          </c:tx>
          <c:spPr>
            <a:ln w="19050" cap="rnd">
              <a:solidFill>
                <a:srgbClr val="92D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Feuil1!$A$1282:$A$2176</c:f>
              <c:numCache>
                <c:formatCode>General</c:formatCode>
                <c:ptCount val="895"/>
                <c:pt idx="0">
                  <c:v>10</c:v>
                </c:pt>
                <c:pt idx="1">
                  <c:v>10.0078125</c:v>
                </c:pt>
                <c:pt idx="2">
                  <c:v>10.015625</c:v>
                </c:pt>
                <c:pt idx="3">
                  <c:v>10.0234375</c:v>
                </c:pt>
                <c:pt idx="4">
                  <c:v>10.03125</c:v>
                </c:pt>
                <c:pt idx="5">
                  <c:v>10.0390625</c:v>
                </c:pt>
                <c:pt idx="6">
                  <c:v>10.046875</c:v>
                </c:pt>
                <c:pt idx="7">
                  <c:v>10.0546875</c:v>
                </c:pt>
                <c:pt idx="8">
                  <c:v>10.0625</c:v>
                </c:pt>
                <c:pt idx="9">
                  <c:v>10.0703125</c:v>
                </c:pt>
                <c:pt idx="10">
                  <c:v>10.078125</c:v>
                </c:pt>
                <c:pt idx="11">
                  <c:v>10.0859375</c:v>
                </c:pt>
                <c:pt idx="12">
                  <c:v>10.09375</c:v>
                </c:pt>
                <c:pt idx="13">
                  <c:v>10.1015625</c:v>
                </c:pt>
                <c:pt idx="14">
                  <c:v>10.109375</c:v>
                </c:pt>
                <c:pt idx="15">
                  <c:v>10.1171875</c:v>
                </c:pt>
                <c:pt idx="16">
                  <c:v>10.125</c:v>
                </c:pt>
                <c:pt idx="17">
                  <c:v>10.1328125</c:v>
                </c:pt>
                <c:pt idx="18">
                  <c:v>10.140625</c:v>
                </c:pt>
                <c:pt idx="19">
                  <c:v>10.1484375</c:v>
                </c:pt>
                <c:pt idx="20">
                  <c:v>10.15625</c:v>
                </c:pt>
                <c:pt idx="21">
                  <c:v>10.1640625</c:v>
                </c:pt>
                <c:pt idx="22">
                  <c:v>10.171875</c:v>
                </c:pt>
                <c:pt idx="23">
                  <c:v>10.1796875</c:v>
                </c:pt>
                <c:pt idx="24">
                  <c:v>10.1875</c:v>
                </c:pt>
                <c:pt idx="25">
                  <c:v>10.1953125</c:v>
                </c:pt>
                <c:pt idx="26">
                  <c:v>10.203125</c:v>
                </c:pt>
                <c:pt idx="27">
                  <c:v>10.2109375</c:v>
                </c:pt>
                <c:pt idx="28">
                  <c:v>10.21875</c:v>
                </c:pt>
                <c:pt idx="29">
                  <c:v>10.2265625</c:v>
                </c:pt>
                <c:pt idx="30">
                  <c:v>10.234375</c:v>
                </c:pt>
                <c:pt idx="31">
                  <c:v>10.2421875</c:v>
                </c:pt>
                <c:pt idx="32">
                  <c:v>10.25</c:v>
                </c:pt>
                <c:pt idx="33">
                  <c:v>10.2578125</c:v>
                </c:pt>
                <c:pt idx="34">
                  <c:v>10.265625</c:v>
                </c:pt>
                <c:pt idx="35">
                  <c:v>10.2734375</c:v>
                </c:pt>
                <c:pt idx="36">
                  <c:v>10.28125</c:v>
                </c:pt>
                <c:pt idx="37">
                  <c:v>10.2890625</c:v>
                </c:pt>
                <c:pt idx="38">
                  <c:v>10.296875</c:v>
                </c:pt>
                <c:pt idx="39">
                  <c:v>10.3046875</c:v>
                </c:pt>
                <c:pt idx="40">
                  <c:v>10.3125</c:v>
                </c:pt>
                <c:pt idx="41">
                  <c:v>10.3203125</c:v>
                </c:pt>
                <c:pt idx="42">
                  <c:v>10.328125</c:v>
                </c:pt>
                <c:pt idx="43">
                  <c:v>10.3359375</c:v>
                </c:pt>
                <c:pt idx="44">
                  <c:v>10.34375</c:v>
                </c:pt>
                <c:pt idx="45">
                  <c:v>10.3515625</c:v>
                </c:pt>
                <c:pt idx="46">
                  <c:v>10.359375</c:v>
                </c:pt>
                <c:pt idx="47">
                  <c:v>10.3671875</c:v>
                </c:pt>
                <c:pt idx="48">
                  <c:v>10.375</c:v>
                </c:pt>
                <c:pt idx="49">
                  <c:v>10.3828125</c:v>
                </c:pt>
                <c:pt idx="50">
                  <c:v>10.390625</c:v>
                </c:pt>
                <c:pt idx="51">
                  <c:v>10.3984375</c:v>
                </c:pt>
                <c:pt idx="52">
                  <c:v>10.40625</c:v>
                </c:pt>
                <c:pt idx="53">
                  <c:v>10.4140625</c:v>
                </c:pt>
                <c:pt idx="54">
                  <c:v>10.421875</c:v>
                </c:pt>
                <c:pt idx="55">
                  <c:v>10.4296875</c:v>
                </c:pt>
                <c:pt idx="56">
                  <c:v>10.4375</c:v>
                </c:pt>
                <c:pt idx="57">
                  <c:v>10.4453125</c:v>
                </c:pt>
                <c:pt idx="58">
                  <c:v>10.453125</c:v>
                </c:pt>
                <c:pt idx="59">
                  <c:v>10.4609375</c:v>
                </c:pt>
                <c:pt idx="60">
                  <c:v>10.46875</c:v>
                </c:pt>
                <c:pt idx="61">
                  <c:v>10.4765625</c:v>
                </c:pt>
                <c:pt idx="62">
                  <c:v>10.484375</c:v>
                </c:pt>
                <c:pt idx="63">
                  <c:v>10.4921875</c:v>
                </c:pt>
                <c:pt idx="64">
                  <c:v>10.5</c:v>
                </c:pt>
                <c:pt idx="65">
                  <c:v>10.5078125</c:v>
                </c:pt>
                <c:pt idx="66">
                  <c:v>10.515625</c:v>
                </c:pt>
                <c:pt idx="67">
                  <c:v>10.5234375</c:v>
                </c:pt>
                <c:pt idx="68">
                  <c:v>10.53125</c:v>
                </c:pt>
                <c:pt idx="69">
                  <c:v>10.5390625</c:v>
                </c:pt>
                <c:pt idx="70">
                  <c:v>10.546875</c:v>
                </c:pt>
                <c:pt idx="71">
                  <c:v>10.5546875</c:v>
                </c:pt>
                <c:pt idx="72">
                  <c:v>10.5625</c:v>
                </c:pt>
                <c:pt idx="73">
                  <c:v>10.5703125</c:v>
                </c:pt>
                <c:pt idx="74">
                  <c:v>10.578125</c:v>
                </c:pt>
                <c:pt idx="75">
                  <c:v>10.5859375</c:v>
                </c:pt>
                <c:pt idx="76">
                  <c:v>10.59375</c:v>
                </c:pt>
                <c:pt idx="77">
                  <c:v>10.6015625</c:v>
                </c:pt>
                <c:pt idx="78">
                  <c:v>10.609375</c:v>
                </c:pt>
                <c:pt idx="79">
                  <c:v>10.6171875</c:v>
                </c:pt>
                <c:pt idx="80">
                  <c:v>10.625</c:v>
                </c:pt>
                <c:pt idx="81">
                  <c:v>10.6328125</c:v>
                </c:pt>
                <c:pt idx="82">
                  <c:v>10.640625</c:v>
                </c:pt>
                <c:pt idx="83">
                  <c:v>10.6484375</c:v>
                </c:pt>
                <c:pt idx="84">
                  <c:v>10.65625</c:v>
                </c:pt>
                <c:pt idx="85">
                  <c:v>10.6640625</c:v>
                </c:pt>
                <c:pt idx="86">
                  <c:v>10.671875</c:v>
                </c:pt>
                <c:pt idx="87">
                  <c:v>10.6796875</c:v>
                </c:pt>
                <c:pt idx="88">
                  <c:v>10.6875</c:v>
                </c:pt>
                <c:pt idx="89">
                  <c:v>10.6953125</c:v>
                </c:pt>
                <c:pt idx="90">
                  <c:v>10.703125</c:v>
                </c:pt>
                <c:pt idx="91">
                  <c:v>10.7109375</c:v>
                </c:pt>
                <c:pt idx="92">
                  <c:v>10.71875</c:v>
                </c:pt>
                <c:pt idx="93">
                  <c:v>10.7265625</c:v>
                </c:pt>
                <c:pt idx="94">
                  <c:v>10.734375</c:v>
                </c:pt>
                <c:pt idx="95">
                  <c:v>10.7421875</c:v>
                </c:pt>
                <c:pt idx="96">
                  <c:v>10.75</c:v>
                </c:pt>
                <c:pt idx="97">
                  <c:v>10.7578125</c:v>
                </c:pt>
                <c:pt idx="98">
                  <c:v>10.765625</c:v>
                </c:pt>
                <c:pt idx="99">
                  <c:v>10.7734375</c:v>
                </c:pt>
                <c:pt idx="100">
                  <c:v>10.78125</c:v>
                </c:pt>
                <c:pt idx="101">
                  <c:v>10.7890625</c:v>
                </c:pt>
                <c:pt idx="102">
                  <c:v>10.796875</c:v>
                </c:pt>
                <c:pt idx="103">
                  <c:v>10.8046875</c:v>
                </c:pt>
                <c:pt idx="104">
                  <c:v>10.8125</c:v>
                </c:pt>
                <c:pt idx="105">
                  <c:v>10.8203125</c:v>
                </c:pt>
                <c:pt idx="106">
                  <c:v>10.828125</c:v>
                </c:pt>
                <c:pt idx="107">
                  <c:v>10.8359375</c:v>
                </c:pt>
                <c:pt idx="108">
                  <c:v>10.84375</c:v>
                </c:pt>
                <c:pt idx="109">
                  <c:v>10.8515625</c:v>
                </c:pt>
                <c:pt idx="110">
                  <c:v>10.859375</c:v>
                </c:pt>
                <c:pt idx="111">
                  <c:v>10.8671875</c:v>
                </c:pt>
                <c:pt idx="112">
                  <c:v>10.875</c:v>
                </c:pt>
                <c:pt idx="113">
                  <c:v>10.8828125</c:v>
                </c:pt>
                <c:pt idx="114">
                  <c:v>10.890625</c:v>
                </c:pt>
                <c:pt idx="115">
                  <c:v>10.8984375</c:v>
                </c:pt>
                <c:pt idx="116">
                  <c:v>10.90625</c:v>
                </c:pt>
                <c:pt idx="117">
                  <c:v>10.9140625</c:v>
                </c:pt>
                <c:pt idx="118">
                  <c:v>10.921875</c:v>
                </c:pt>
                <c:pt idx="119">
                  <c:v>10.9296875</c:v>
                </c:pt>
                <c:pt idx="120">
                  <c:v>10.9375</c:v>
                </c:pt>
                <c:pt idx="121">
                  <c:v>10.9453125</c:v>
                </c:pt>
                <c:pt idx="122">
                  <c:v>10.953125</c:v>
                </c:pt>
                <c:pt idx="123">
                  <c:v>10.9609375</c:v>
                </c:pt>
                <c:pt idx="124">
                  <c:v>10.96875</c:v>
                </c:pt>
                <c:pt idx="125">
                  <c:v>10.9765625</c:v>
                </c:pt>
                <c:pt idx="126">
                  <c:v>10.984375</c:v>
                </c:pt>
                <c:pt idx="127">
                  <c:v>10.9921875</c:v>
                </c:pt>
                <c:pt idx="128">
                  <c:v>11</c:v>
                </c:pt>
                <c:pt idx="129">
                  <c:v>11.0078125</c:v>
                </c:pt>
                <c:pt idx="130">
                  <c:v>11.015625</c:v>
                </c:pt>
                <c:pt idx="131">
                  <c:v>11.0234375</c:v>
                </c:pt>
                <c:pt idx="132">
                  <c:v>11.03125</c:v>
                </c:pt>
                <c:pt idx="133">
                  <c:v>11.0390625</c:v>
                </c:pt>
                <c:pt idx="134">
                  <c:v>11.046875</c:v>
                </c:pt>
                <c:pt idx="135">
                  <c:v>11.0546875</c:v>
                </c:pt>
                <c:pt idx="136">
                  <c:v>11.0625</c:v>
                </c:pt>
                <c:pt idx="137">
                  <c:v>11.0703125</c:v>
                </c:pt>
                <c:pt idx="138">
                  <c:v>11.078125</c:v>
                </c:pt>
                <c:pt idx="139">
                  <c:v>11.0859375</c:v>
                </c:pt>
                <c:pt idx="140">
                  <c:v>11.09375</c:v>
                </c:pt>
                <c:pt idx="141">
                  <c:v>11.1015625</c:v>
                </c:pt>
                <c:pt idx="142">
                  <c:v>11.109375</c:v>
                </c:pt>
                <c:pt idx="143">
                  <c:v>11.1171875</c:v>
                </c:pt>
                <c:pt idx="144">
                  <c:v>11.125</c:v>
                </c:pt>
                <c:pt idx="145">
                  <c:v>11.1328125</c:v>
                </c:pt>
                <c:pt idx="146">
                  <c:v>11.140625</c:v>
                </c:pt>
                <c:pt idx="147">
                  <c:v>11.1484375</c:v>
                </c:pt>
                <c:pt idx="148">
                  <c:v>11.15625</c:v>
                </c:pt>
                <c:pt idx="149">
                  <c:v>11.1640625</c:v>
                </c:pt>
                <c:pt idx="150">
                  <c:v>11.171875</c:v>
                </c:pt>
                <c:pt idx="151">
                  <c:v>11.1796875</c:v>
                </c:pt>
                <c:pt idx="152">
                  <c:v>11.1875</c:v>
                </c:pt>
                <c:pt idx="153">
                  <c:v>11.1953125</c:v>
                </c:pt>
                <c:pt idx="154">
                  <c:v>11.203125</c:v>
                </c:pt>
                <c:pt idx="155">
                  <c:v>11.2109375</c:v>
                </c:pt>
                <c:pt idx="156">
                  <c:v>11.21875</c:v>
                </c:pt>
                <c:pt idx="157">
                  <c:v>11.2265625</c:v>
                </c:pt>
                <c:pt idx="158">
                  <c:v>11.234375</c:v>
                </c:pt>
                <c:pt idx="159">
                  <c:v>11.2421875</c:v>
                </c:pt>
                <c:pt idx="160">
                  <c:v>11.25</c:v>
                </c:pt>
                <c:pt idx="161">
                  <c:v>11.2578125</c:v>
                </c:pt>
                <c:pt idx="162">
                  <c:v>11.265625</c:v>
                </c:pt>
                <c:pt idx="163">
                  <c:v>11.2734375</c:v>
                </c:pt>
                <c:pt idx="164">
                  <c:v>11.28125</c:v>
                </c:pt>
                <c:pt idx="165">
                  <c:v>11.2890625</c:v>
                </c:pt>
                <c:pt idx="166">
                  <c:v>11.296875</c:v>
                </c:pt>
                <c:pt idx="167">
                  <c:v>11.3046875</c:v>
                </c:pt>
                <c:pt idx="168">
                  <c:v>11.3125</c:v>
                </c:pt>
                <c:pt idx="169">
                  <c:v>11.3203125</c:v>
                </c:pt>
                <c:pt idx="170">
                  <c:v>11.328125</c:v>
                </c:pt>
                <c:pt idx="171">
                  <c:v>11.3359375</c:v>
                </c:pt>
                <c:pt idx="172">
                  <c:v>11.34375</c:v>
                </c:pt>
                <c:pt idx="173">
                  <c:v>11.3515625</c:v>
                </c:pt>
                <c:pt idx="174">
                  <c:v>11.359375</c:v>
                </c:pt>
                <c:pt idx="175">
                  <c:v>11.3671875</c:v>
                </c:pt>
                <c:pt idx="176">
                  <c:v>11.375</c:v>
                </c:pt>
                <c:pt idx="177">
                  <c:v>11.3828125</c:v>
                </c:pt>
                <c:pt idx="178">
                  <c:v>11.390625</c:v>
                </c:pt>
                <c:pt idx="179">
                  <c:v>11.3984375</c:v>
                </c:pt>
                <c:pt idx="180">
                  <c:v>11.40625</c:v>
                </c:pt>
                <c:pt idx="181">
                  <c:v>11.4140625</c:v>
                </c:pt>
                <c:pt idx="182">
                  <c:v>11.421875</c:v>
                </c:pt>
                <c:pt idx="183">
                  <c:v>11.4296875</c:v>
                </c:pt>
                <c:pt idx="184">
                  <c:v>11.4375</c:v>
                </c:pt>
                <c:pt idx="185">
                  <c:v>11.4453125</c:v>
                </c:pt>
                <c:pt idx="186">
                  <c:v>11.453125</c:v>
                </c:pt>
                <c:pt idx="187">
                  <c:v>11.4609375</c:v>
                </c:pt>
                <c:pt idx="188">
                  <c:v>11.46875</c:v>
                </c:pt>
                <c:pt idx="189">
                  <c:v>11.4765625</c:v>
                </c:pt>
                <c:pt idx="190">
                  <c:v>11.484375</c:v>
                </c:pt>
                <c:pt idx="191">
                  <c:v>11.4921875</c:v>
                </c:pt>
                <c:pt idx="192">
                  <c:v>11.5</c:v>
                </c:pt>
                <c:pt idx="193">
                  <c:v>11.5078125</c:v>
                </c:pt>
                <c:pt idx="194">
                  <c:v>11.515625</c:v>
                </c:pt>
                <c:pt idx="195">
                  <c:v>11.5234375</c:v>
                </c:pt>
                <c:pt idx="196">
                  <c:v>11.53125</c:v>
                </c:pt>
                <c:pt idx="197">
                  <c:v>11.5390625</c:v>
                </c:pt>
                <c:pt idx="198">
                  <c:v>11.546875</c:v>
                </c:pt>
                <c:pt idx="199">
                  <c:v>11.5546875</c:v>
                </c:pt>
                <c:pt idx="200">
                  <c:v>11.5625</c:v>
                </c:pt>
                <c:pt idx="201">
                  <c:v>11.5703125</c:v>
                </c:pt>
                <c:pt idx="202">
                  <c:v>11.578125</c:v>
                </c:pt>
                <c:pt idx="203">
                  <c:v>11.5859375</c:v>
                </c:pt>
                <c:pt idx="204">
                  <c:v>11.59375</c:v>
                </c:pt>
                <c:pt idx="205">
                  <c:v>11.6015625</c:v>
                </c:pt>
                <c:pt idx="206">
                  <c:v>11.609375</c:v>
                </c:pt>
                <c:pt idx="207">
                  <c:v>11.6171875</c:v>
                </c:pt>
                <c:pt idx="208">
                  <c:v>11.625</c:v>
                </c:pt>
                <c:pt idx="209">
                  <c:v>11.6328125</c:v>
                </c:pt>
                <c:pt idx="210">
                  <c:v>11.640625</c:v>
                </c:pt>
                <c:pt idx="211">
                  <c:v>11.6484375</c:v>
                </c:pt>
                <c:pt idx="212">
                  <c:v>11.65625</c:v>
                </c:pt>
                <c:pt idx="213">
                  <c:v>11.6640625</c:v>
                </c:pt>
                <c:pt idx="214">
                  <c:v>11.671875</c:v>
                </c:pt>
                <c:pt idx="215">
                  <c:v>11.6796875</c:v>
                </c:pt>
                <c:pt idx="216">
                  <c:v>11.6875</c:v>
                </c:pt>
                <c:pt idx="217">
                  <c:v>11.6953125</c:v>
                </c:pt>
                <c:pt idx="218">
                  <c:v>11.703125</c:v>
                </c:pt>
                <c:pt idx="219">
                  <c:v>11.7109375</c:v>
                </c:pt>
                <c:pt idx="220">
                  <c:v>11.71875</c:v>
                </c:pt>
                <c:pt idx="221">
                  <c:v>11.7265625</c:v>
                </c:pt>
                <c:pt idx="222">
                  <c:v>11.734375</c:v>
                </c:pt>
                <c:pt idx="223">
                  <c:v>11.7421875</c:v>
                </c:pt>
                <c:pt idx="224">
                  <c:v>11.75</c:v>
                </c:pt>
                <c:pt idx="225">
                  <c:v>11.7578125</c:v>
                </c:pt>
                <c:pt idx="226">
                  <c:v>11.765625</c:v>
                </c:pt>
                <c:pt idx="227">
                  <c:v>11.7734375</c:v>
                </c:pt>
                <c:pt idx="228">
                  <c:v>11.78125</c:v>
                </c:pt>
                <c:pt idx="229">
                  <c:v>11.7890625</c:v>
                </c:pt>
                <c:pt idx="230">
                  <c:v>11.796875</c:v>
                </c:pt>
                <c:pt idx="231">
                  <c:v>11.8046875</c:v>
                </c:pt>
                <c:pt idx="232">
                  <c:v>11.8125</c:v>
                </c:pt>
                <c:pt idx="233">
                  <c:v>11.8203125</c:v>
                </c:pt>
                <c:pt idx="234">
                  <c:v>11.828125</c:v>
                </c:pt>
                <c:pt idx="235">
                  <c:v>11.8359375</c:v>
                </c:pt>
                <c:pt idx="236">
                  <c:v>11.84375</c:v>
                </c:pt>
                <c:pt idx="237">
                  <c:v>11.8515625</c:v>
                </c:pt>
                <c:pt idx="238">
                  <c:v>11.859375</c:v>
                </c:pt>
                <c:pt idx="239">
                  <c:v>11.8671875</c:v>
                </c:pt>
                <c:pt idx="240">
                  <c:v>11.875</c:v>
                </c:pt>
                <c:pt idx="241">
                  <c:v>11.8828125</c:v>
                </c:pt>
                <c:pt idx="242">
                  <c:v>11.890625</c:v>
                </c:pt>
                <c:pt idx="243">
                  <c:v>11.8984375</c:v>
                </c:pt>
                <c:pt idx="244">
                  <c:v>11.90625</c:v>
                </c:pt>
                <c:pt idx="245">
                  <c:v>11.9140625</c:v>
                </c:pt>
                <c:pt idx="246">
                  <c:v>11.921875</c:v>
                </c:pt>
                <c:pt idx="247">
                  <c:v>11.9296875</c:v>
                </c:pt>
                <c:pt idx="248">
                  <c:v>11.9375</c:v>
                </c:pt>
                <c:pt idx="249">
                  <c:v>11.9453125</c:v>
                </c:pt>
                <c:pt idx="250">
                  <c:v>11.953125</c:v>
                </c:pt>
                <c:pt idx="251">
                  <c:v>11.9609375</c:v>
                </c:pt>
                <c:pt idx="252">
                  <c:v>11.96875</c:v>
                </c:pt>
                <c:pt idx="253">
                  <c:v>11.9765625</c:v>
                </c:pt>
                <c:pt idx="254">
                  <c:v>11.984375</c:v>
                </c:pt>
                <c:pt idx="255">
                  <c:v>11.9921875</c:v>
                </c:pt>
                <c:pt idx="256">
                  <c:v>12</c:v>
                </c:pt>
                <c:pt idx="257">
                  <c:v>12.0078125</c:v>
                </c:pt>
                <c:pt idx="258">
                  <c:v>12.015625</c:v>
                </c:pt>
                <c:pt idx="259">
                  <c:v>12.0234375</c:v>
                </c:pt>
                <c:pt idx="260">
                  <c:v>12.03125</c:v>
                </c:pt>
                <c:pt idx="261">
                  <c:v>12.0390625</c:v>
                </c:pt>
                <c:pt idx="262">
                  <c:v>12.046875</c:v>
                </c:pt>
                <c:pt idx="263">
                  <c:v>12.0546875</c:v>
                </c:pt>
                <c:pt idx="264">
                  <c:v>12.0625</c:v>
                </c:pt>
                <c:pt idx="265">
                  <c:v>12.0703125</c:v>
                </c:pt>
                <c:pt idx="266">
                  <c:v>12.078125</c:v>
                </c:pt>
                <c:pt idx="267">
                  <c:v>12.0859375</c:v>
                </c:pt>
                <c:pt idx="268">
                  <c:v>12.09375</c:v>
                </c:pt>
                <c:pt idx="269">
                  <c:v>12.1015625</c:v>
                </c:pt>
                <c:pt idx="270">
                  <c:v>12.109375</c:v>
                </c:pt>
                <c:pt idx="271">
                  <c:v>12.1171875</c:v>
                </c:pt>
                <c:pt idx="272">
                  <c:v>12.125</c:v>
                </c:pt>
                <c:pt idx="273">
                  <c:v>12.1328125</c:v>
                </c:pt>
                <c:pt idx="274">
                  <c:v>12.140625</c:v>
                </c:pt>
                <c:pt idx="275">
                  <c:v>12.1484375</c:v>
                </c:pt>
                <c:pt idx="276">
                  <c:v>12.15625</c:v>
                </c:pt>
                <c:pt idx="277">
                  <c:v>12.1640625</c:v>
                </c:pt>
                <c:pt idx="278">
                  <c:v>12.171875</c:v>
                </c:pt>
                <c:pt idx="279">
                  <c:v>12.1796875</c:v>
                </c:pt>
                <c:pt idx="280">
                  <c:v>12.1875</c:v>
                </c:pt>
                <c:pt idx="281">
                  <c:v>12.1953125</c:v>
                </c:pt>
                <c:pt idx="282">
                  <c:v>12.203125</c:v>
                </c:pt>
                <c:pt idx="283">
                  <c:v>12.2109375</c:v>
                </c:pt>
                <c:pt idx="284">
                  <c:v>12.21875</c:v>
                </c:pt>
                <c:pt idx="285">
                  <c:v>12.2265625</c:v>
                </c:pt>
                <c:pt idx="286">
                  <c:v>12.234375</c:v>
                </c:pt>
                <c:pt idx="287">
                  <c:v>12.2421875</c:v>
                </c:pt>
                <c:pt idx="288">
                  <c:v>12.25</c:v>
                </c:pt>
                <c:pt idx="289">
                  <c:v>12.2578125</c:v>
                </c:pt>
                <c:pt idx="290">
                  <c:v>12.265625</c:v>
                </c:pt>
                <c:pt idx="291">
                  <c:v>12.2734375</c:v>
                </c:pt>
                <c:pt idx="292">
                  <c:v>12.28125</c:v>
                </c:pt>
                <c:pt idx="293">
                  <c:v>12.2890625</c:v>
                </c:pt>
                <c:pt idx="294">
                  <c:v>12.296875</c:v>
                </c:pt>
                <c:pt idx="295">
                  <c:v>12.3046875</c:v>
                </c:pt>
                <c:pt idx="296">
                  <c:v>12.3125</c:v>
                </c:pt>
                <c:pt idx="297">
                  <c:v>12.3203125</c:v>
                </c:pt>
                <c:pt idx="298">
                  <c:v>12.328125</c:v>
                </c:pt>
                <c:pt idx="299">
                  <c:v>12.3359375</c:v>
                </c:pt>
                <c:pt idx="300">
                  <c:v>12.34375</c:v>
                </c:pt>
                <c:pt idx="301">
                  <c:v>12.3515625</c:v>
                </c:pt>
                <c:pt idx="302">
                  <c:v>12.359375</c:v>
                </c:pt>
                <c:pt idx="303">
                  <c:v>12.3671875</c:v>
                </c:pt>
                <c:pt idx="304">
                  <c:v>12.375</c:v>
                </c:pt>
                <c:pt idx="305">
                  <c:v>12.3828125</c:v>
                </c:pt>
                <c:pt idx="306">
                  <c:v>12.390625</c:v>
                </c:pt>
                <c:pt idx="307">
                  <c:v>12.3984375</c:v>
                </c:pt>
                <c:pt idx="308">
                  <c:v>12.40625</c:v>
                </c:pt>
                <c:pt idx="309">
                  <c:v>12.4140625</c:v>
                </c:pt>
                <c:pt idx="310">
                  <c:v>12.421875</c:v>
                </c:pt>
                <c:pt idx="311">
                  <c:v>12.4296875</c:v>
                </c:pt>
                <c:pt idx="312">
                  <c:v>12.4375</c:v>
                </c:pt>
                <c:pt idx="313">
                  <c:v>12.4453125</c:v>
                </c:pt>
                <c:pt idx="314">
                  <c:v>12.453125</c:v>
                </c:pt>
                <c:pt idx="315">
                  <c:v>12.4609375</c:v>
                </c:pt>
                <c:pt idx="316">
                  <c:v>12.46875</c:v>
                </c:pt>
                <c:pt idx="317">
                  <c:v>12.4765625</c:v>
                </c:pt>
                <c:pt idx="318">
                  <c:v>12.484375</c:v>
                </c:pt>
                <c:pt idx="319">
                  <c:v>12.4921875</c:v>
                </c:pt>
                <c:pt idx="320">
                  <c:v>12.5</c:v>
                </c:pt>
                <c:pt idx="321">
                  <c:v>12.5078125</c:v>
                </c:pt>
                <c:pt idx="322">
                  <c:v>12.515625</c:v>
                </c:pt>
                <c:pt idx="323">
                  <c:v>12.5234375</c:v>
                </c:pt>
                <c:pt idx="324">
                  <c:v>12.53125</c:v>
                </c:pt>
                <c:pt idx="325">
                  <c:v>12.5390625</c:v>
                </c:pt>
                <c:pt idx="326">
                  <c:v>12.546875</c:v>
                </c:pt>
                <c:pt idx="327">
                  <c:v>12.5546875</c:v>
                </c:pt>
                <c:pt idx="328">
                  <c:v>12.5625</c:v>
                </c:pt>
                <c:pt idx="329">
                  <c:v>12.5703125</c:v>
                </c:pt>
                <c:pt idx="330">
                  <c:v>12.578125</c:v>
                </c:pt>
                <c:pt idx="331">
                  <c:v>12.5859375</c:v>
                </c:pt>
                <c:pt idx="332">
                  <c:v>12.59375</c:v>
                </c:pt>
                <c:pt idx="333">
                  <c:v>12.6015625</c:v>
                </c:pt>
                <c:pt idx="334">
                  <c:v>12.609375</c:v>
                </c:pt>
                <c:pt idx="335">
                  <c:v>12.6171875</c:v>
                </c:pt>
                <c:pt idx="336">
                  <c:v>12.625</c:v>
                </c:pt>
                <c:pt idx="337">
                  <c:v>12.6328125</c:v>
                </c:pt>
                <c:pt idx="338">
                  <c:v>12.640625</c:v>
                </c:pt>
                <c:pt idx="339">
                  <c:v>12.6484375</c:v>
                </c:pt>
                <c:pt idx="340">
                  <c:v>12.65625</c:v>
                </c:pt>
                <c:pt idx="341">
                  <c:v>12.6640625</c:v>
                </c:pt>
                <c:pt idx="342">
                  <c:v>12.671875</c:v>
                </c:pt>
                <c:pt idx="343">
                  <c:v>12.6796875</c:v>
                </c:pt>
                <c:pt idx="344">
                  <c:v>12.6875</c:v>
                </c:pt>
                <c:pt idx="345">
                  <c:v>12.6953125</c:v>
                </c:pt>
                <c:pt idx="346">
                  <c:v>12.703125</c:v>
                </c:pt>
                <c:pt idx="347">
                  <c:v>12.7109375</c:v>
                </c:pt>
                <c:pt idx="348">
                  <c:v>12.71875</c:v>
                </c:pt>
                <c:pt idx="349">
                  <c:v>12.7265625</c:v>
                </c:pt>
                <c:pt idx="350">
                  <c:v>12.734375</c:v>
                </c:pt>
                <c:pt idx="351">
                  <c:v>12.7421875</c:v>
                </c:pt>
                <c:pt idx="352">
                  <c:v>12.75</c:v>
                </c:pt>
                <c:pt idx="353">
                  <c:v>12.7578125</c:v>
                </c:pt>
                <c:pt idx="354">
                  <c:v>12.765625</c:v>
                </c:pt>
                <c:pt idx="355">
                  <c:v>12.7734375</c:v>
                </c:pt>
                <c:pt idx="356">
                  <c:v>12.78125</c:v>
                </c:pt>
                <c:pt idx="357">
                  <c:v>12.7890625</c:v>
                </c:pt>
                <c:pt idx="358">
                  <c:v>12.796875</c:v>
                </c:pt>
                <c:pt idx="359">
                  <c:v>12.8046875</c:v>
                </c:pt>
                <c:pt idx="360">
                  <c:v>12.8125</c:v>
                </c:pt>
                <c:pt idx="361">
                  <c:v>12.8203125</c:v>
                </c:pt>
                <c:pt idx="362">
                  <c:v>12.828125</c:v>
                </c:pt>
                <c:pt idx="363">
                  <c:v>12.8359375</c:v>
                </c:pt>
                <c:pt idx="364">
                  <c:v>12.84375</c:v>
                </c:pt>
                <c:pt idx="365">
                  <c:v>12.8515625</c:v>
                </c:pt>
                <c:pt idx="366">
                  <c:v>12.859375</c:v>
                </c:pt>
                <c:pt idx="367">
                  <c:v>12.8671875</c:v>
                </c:pt>
                <c:pt idx="368">
                  <c:v>12.875</c:v>
                </c:pt>
                <c:pt idx="369">
                  <c:v>12.8828125</c:v>
                </c:pt>
                <c:pt idx="370">
                  <c:v>12.890625</c:v>
                </c:pt>
                <c:pt idx="371">
                  <c:v>12.8984375</c:v>
                </c:pt>
                <c:pt idx="372">
                  <c:v>12.90625</c:v>
                </c:pt>
                <c:pt idx="373">
                  <c:v>12.9140625</c:v>
                </c:pt>
                <c:pt idx="374">
                  <c:v>12.921875</c:v>
                </c:pt>
                <c:pt idx="375">
                  <c:v>12.9296875</c:v>
                </c:pt>
                <c:pt idx="376">
                  <c:v>12.9375</c:v>
                </c:pt>
                <c:pt idx="377">
                  <c:v>12.9453125</c:v>
                </c:pt>
                <c:pt idx="378">
                  <c:v>12.953125</c:v>
                </c:pt>
                <c:pt idx="379">
                  <c:v>12.9609375</c:v>
                </c:pt>
                <c:pt idx="380">
                  <c:v>12.96875</c:v>
                </c:pt>
                <c:pt idx="381">
                  <c:v>12.9765625</c:v>
                </c:pt>
                <c:pt idx="382">
                  <c:v>12.984375</c:v>
                </c:pt>
                <c:pt idx="383">
                  <c:v>12.9921875</c:v>
                </c:pt>
                <c:pt idx="384">
                  <c:v>13</c:v>
                </c:pt>
                <c:pt idx="385">
                  <c:v>13.0078125</c:v>
                </c:pt>
                <c:pt idx="386">
                  <c:v>13.015625</c:v>
                </c:pt>
                <c:pt idx="387">
                  <c:v>13.0234375</c:v>
                </c:pt>
                <c:pt idx="388">
                  <c:v>13.03125</c:v>
                </c:pt>
                <c:pt idx="389">
                  <c:v>13.0390625</c:v>
                </c:pt>
                <c:pt idx="390">
                  <c:v>13.046875</c:v>
                </c:pt>
                <c:pt idx="391">
                  <c:v>13.0546875</c:v>
                </c:pt>
                <c:pt idx="392">
                  <c:v>13.0625</c:v>
                </c:pt>
                <c:pt idx="393">
                  <c:v>13.0703125</c:v>
                </c:pt>
                <c:pt idx="394">
                  <c:v>13.078125</c:v>
                </c:pt>
                <c:pt idx="395">
                  <c:v>13.0859375</c:v>
                </c:pt>
                <c:pt idx="396">
                  <c:v>13.09375</c:v>
                </c:pt>
                <c:pt idx="397">
                  <c:v>13.1015625</c:v>
                </c:pt>
                <c:pt idx="398">
                  <c:v>13.109375</c:v>
                </c:pt>
                <c:pt idx="399">
                  <c:v>13.1171875</c:v>
                </c:pt>
                <c:pt idx="400">
                  <c:v>13.125</c:v>
                </c:pt>
                <c:pt idx="401">
                  <c:v>13.1328125</c:v>
                </c:pt>
                <c:pt idx="402">
                  <c:v>13.140625</c:v>
                </c:pt>
                <c:pt idx="403">
                  <c:v>13.1484375</c:v>
                </c:pt>
                <c:pt idx="404">
                  <c:v>13.15625</c:v>
                </c:pt>
                <c:pt idx="405">
                  <c:v>13.1640625</c:v>
                </c:pt>
                <c:pt idx="406">
                  <c:v>13.171875</c:v>
                </c:pt>
                <c:pt idx="407">
                  <c:v>13.1796875</c:v>
                </c:pt>
                <c:pt idx="408">
                  <c:v>13.1875</c:v>
                </c:pt>
                <c:pt idx="409">
                  <c:v>13.1953125</c:v>
                </c:pt>
                <c:pt idx="410">
                  <c:v>13.203125</c:v>
                </c:pt>
                <c:pt idx="411">
                  <c:v>13.2109375</c:v>
                </c:pt>
                <c:pt idx="412">
                  <c:v>13.21875</c:v>
                </c:pt>
                <c:pt idx="413">
                  <c:v>13.2265625</c:v>
                </c:pt>
                <c:pt idx="414">
                  <c:v>13.234375</c:v>
                </c:pt>
                <c:pt idx="415">
                  <c:v>13.2421875</c:v>
                </c:pt>
                <c:pt idx="416">
                  <c:v>13.25</c:v>
                </c:pt>
                <c:pt idx="417">
                  <c:v>13.2578125</c:v>
                </c:pt>
                <c:pt idx="418">
                  <c:v>13.265625</c:v>
                </c:pt>
                <c:pt idx="419">
                  <c:v>13.2734375</c:v>
                </c:pt>
                <c:pt idx="420">
                  <c:v>13.28125</c:v>
                </c:pt>
                <c:pt idx="421">
                  <c:v>13.2890625</c:v>
                </c:pt>
                <c:pt idx="422">
                  <c:v>13.296875</c:v>
                </c:pt>
                <c:pt idx="423">
                  <c:v>13.3046875</c:v>
                </c:pt>
                <c:pt idx="424">
                  <c:v>13.3125</c:v>
                </c:pt>
                <c:pt idx="425">
                  <c:v>13.3203125</c:v>
                </c:pt>
                <c:pt idx="426">
                  <c:v>13.328125</c:v>
                </c:pt>
                <c:pt idx="427">
                  <c:v>13.3359375</c:v>
                </c:pt>
                <c:pt idx="428">
                  <c:v>13.34375</c:v>
                </c:pt>
                <c:pt idx="429">
                  <c:v>13.3515625</c:v>
                </c:pt>
                <c:pt idx="430">
                  <c:v>13.359375</c:v>
                </c:pt>
                <c:pt idx="431">
                  <c:v>13.3671875</c:v>
                </c:pt>
                <c:pt idx="432">
                  <c:v>13.375</c:v>
                </c:pt>
                <c:pt idx="433">
                  <c:v>13.3828125</c:v>
                </c:pt>
                <c:pt idx="434">
                  <c:v>13.390625</c:v>
                </c:pt>
                <c:pt idx="435">
                  <c:v>13.3984375</c:v>
                </c:pt>
                <c:pt idx="436">
                  <c:v>13.40625</c:v>
                </c:pt>
                <c:pt idx="437">
                  <c:v>13.4140625</c:v>
                </c:pt>
                <c:pt idx="438">
                  <c:v>13.421875</c:v>
                </c:pt>
                <c:pt idx="439">
                  <c:v>13.4296875</c:v>
                </c:pt>
                <c:pt idx="440">
                  <c:v>13.4375</c:v>
                </c:pt>
                <c:pt idx="441">
                  <c:v>13.4453125</c:v>
                </c:pt>
                <c:pt idx="442">
                  <c:v>13.453125</c:v>
                </c:pt>
                <c:pt idx="443">
                  <c:v>13.4609375</c:v>
                </c:pt>
                <c:pt idx="444">
                  <c:v>13.46875</c:v>
                </c:pt>
                <c:pt idx="445">
                  <c:v>13.4765625</c:v>
                </c:pt>
                <c:pt idx="446">
                  <c:v>13.484375</c:v>
                </c:pt>
                <c:pt idx="447">
                  <c:v>13.4921875</c:v>
                </c:pt>
                <c:pt idx="448">
                  <c:v>13.5</c:v>
                </c:pt>
                <c:pt idx="449">
                  <c:v>13.5078125</c:v>
                </c:pt>
                <c:pt idx="450">
                  <c:v>13.515625</c:v>
                </c:pt>
                <c:pt idx="451">
                  <c:v>13.5234375</c:v>
                </c:pt>
                <c:pt idx="452">
                  <c:v>13.53125</c:v>
                </c:pt>
                <c:pt idx="453">
                  <c:v>13.5390625</c:v>
                </c:pt>
                <c:pt idx="454">
                  <c:v>13.546875</c:v>
                </c:pt>
                <c:pt idx="455">
                  <c:v>13.5546875</c:v>
                </c:pt>
                <c:pt idx="456">
                  <c:v>13.5625</c:v>
                </c:pt>
                <c:pt idx="457">
                  <c:v>13.5703125</c:v>
                </c:pt>
                <c:pt idx="458">
                  <c:v>13.578125</c:v>
                </c:pt>
                <c:pt idx="459">
                  <c:v>13.5859375</c:v>
                </c:pt>
                <c:pt idx="460">
                  <c:v>13.59375</c:v>
                </c:pt>
                <c:pt idx="461">
                  <c:v>13.6015625</c:v>
                </c:pt>
                <c:pt idx="462">
                  <c:v>13.609375</c:v>
                </c:pt>
                <c:pt idx="463">
                  <c:v>13.6171875</c:v>
                </c:pt>
                <c:pt idx="464">
                  <c:v>13.625</c:v>
                </c:pt>
                <c:pt idx="465">
                  <c:v>13.6328125</c:v>
                </c:pt>
                <c:pt idx="466">
                  <c:v>13.640625</c:v>
                </c:pt>
                <c:pt idx="467">
                  <c:v>13.6484375</c:v>
                </c:pt>
                <c:pt idx="468">
                  <c:v>13.65625</c:v>
                </c:pt>
                <c:pt idx="469">
                  <c:v>13.6640625</c:v>
                </c:pt>
                <c:pt idx="470">
                  <c:v>13.671875</c:v>
                </c:pt>
                <c:pt idx="471">
                  <c:v>13.6796875</c:v>
                </c:pt>
                <c:pt idx="472">
                  <c:v>13.6875</c:v>
                </c:pt>
                <c:pt idx="473">
                  <c:v>13.6953125</c:v>
                </c:pt>
                <c:pt idx="474">
                  <c:v>13.703125</c:v>
                </c:pt>
                <c:pt idx="475">
                  <c:v>13.7109375</c:v>
                </c:pt>
                <c:pt idx="476">
                  <c:v>13.71875</c:v>
                </c:pt>
                <c:pt idx="477">
                  <c:v>13.7265625</c:v>
                </c:pt>
                <c:pt idx="478">
                  <c:v>13.734375</c:v>
                </c:pt>
                <c:pt idx="479">
                  <c:v>13.7421875</c:v>
                </c:pt>
                <c:pt idx="480">
                  <c:v>13.75</c:v>
                </c:pt>
                <c:pt idx="481">
                  <c:v>13.7578125</c:v>
                </c:pt>
                <c:pt idx="482">
                  <c:v>13.765625</c:v>
                </c:pt>
                <c:pt idx="483">
                  <c:v>13.7734375</c:v>
                </c:pt>
                <c:pt idx="484">
                  <c:v>13.78125</c:v>
                </c:pt>
                <c:pt idx="485">
                  <c:v>13.7890625</c:v>
                </c:pt>
                <c:pt idx="486">
                  <c:v>13.796875</c:v>
                </c:pt>
                <c:pt idx="487">
                  <c:v>13.8046875</c:v>
                </c:pt>
                <c:pt idx="488">
                  <c:v>13.8125</c:v>
                </c:pt>
                <c:pt idx="489">
                  <c:v>13.8203125</c:v>
                </c:pt>
                <c:pt idx="490">
                  <c:v>13.828125</c:v>
                </c:pt>
                <c:pt idx="491">
                  <c:v>13.8359375</c:v>
                </c:pt>
                <c:pt idx="492">
                  <c:v>13.84375</c:v>
                </c:pt>
                <c:pt idx="493">
                  <c:v>13.8515625</c:v>
                </c:pt>
                <c:pt idx="494">
                  <c:v>13.859375</c:v>
                </c:pt>
                <c:pt idx="495">
                  <c:v>13.8671875</c:v>
                </c:pt>
                <c:pt idx="496">
                  <c:v>13.875</c:v>
                </c:pt>
                <c:pt idx="497">
                  <c:v>13.8828125</c:v>
                </c:pt>
                <c:pt idx="498">
                  <c:v>13.890625</c:v>
                </c:pt>
                <c:pt idx="499">
                  <c:v>13.8984375</c:v>
                </c:pt>
                <c:pt idx="500">
                  <c:v>13.90625</c:v>
                </c:pt>
                <c:pt idx="501">
                  <c:v>13.9140625</c:v>
                </c:pt>
                <c:pt idx="502">
                  <c:v>13.921875</c:v>
                </c:pt>
                <c:pt idx="503">
                  <c:v>13.9296875</c:v>
                </c:pt>
                <c:pt idx="504">
                  <c:v>13.9375</c:v>
                </c:pt>
                <c:pt idx="505">
                  <c:v>13.9453125</c:v>
                </c:pt>
                <c:pt idx="506">
                  <c:v>13.953125</c:v>
                </c:pt>
                <c:pt idx="507">
                  <c:v>13.9609375</c:v>
                </c:pt>
                <c:pt idx="508">
                  <c:v>13.96875</c:v>
                </c:pt>
                <c:pt idx="509">
                  <c:v>13.9765625</c:v>
                </c:pt>
                <c:pt idx="510">
                  <c:v>13.984375</c:v>
                </c:pt>
                <c:pt idx="511">
                  <c:v>13.9921875</c:v>
                </c:pt>
                <c:pt idx="512">
                  <c:v>14</c:v>
                </c:pt>
                <c:pt idx="513">
                  <c:v>14.0078125</c:v>
                </c:pt>
                <c:pt idx="514">
                  <c:v>14.015625</c:v>
                </c:pt>
                <c:pt idx="515">
                  <c:v>14.0234375</c:v>
                </c:pt>
                <c:pt idx="516">
                  <c:v>14.03125</c:v>
                </c:pt>
                <c:pt idx="517">
                  <c:v>14.0390625</c:v>
                </c:pt>
                <c:pt idx="518">
                  <c:v>14.046875</c:v>
                </c:pt>
                <c:pt idx="519">
                  <c:v>14.0546875</c:v>
                </c:pt>
                <c:pt idx="520">
                  <c:v>14.0625</c:v>
                </c:pt>
                <c:pt idx="521">
                  <c:v>14.0703125</c:v>
                </c:pt>
                <c:pt idx="522">
                  <c:v>14.078125</c:v>
                </c:pt>
                <c:pt idx="523">
                  <c:v>14.0859375</c:v>
                </c:pt>
                <c:pt idx="524">
                  <c:v>14.09375</c:v>
                </c:pt>
                <c:pt idx="525">
                  <c:v>14.1015625</c:v>
                </c:pt>
                <c:pt idx="526">
                  <c:v>14.109375</c:v>
                </c:pt>
                <c:pt idx="527">
                  <c:v>14.1171875</c:v>
                </c:pt>
                <c:pt idx="528">
                  <c:v>14.125</c:v>
                </c:pt>
                <c:pt idx="529">
                  <c:v>14.1328125</c:v>
                </c:pt>
                <c:pt idx="530">
                  <c:v>14.140625</c:v>
                </c:pt>
                <c:pt idx="531">
                  <c:v>14.1484375</c:v>
                </c:pt>
                <c:pt idx="532">
                  <c:v>14.15625</c:v>
                </c:pt>
                <c:pt idx="533">
                  <c:v>14.1640625</c:v>
                </c:pt>
                <c:pt idx="534">
                  <c:v>14.171875</c:v>
                </c:pt>
                <c:pt idx="535">
                  <c:v>14.1796875</c:v>
                </c:pt>
                <c:pt idx="536">
                  <c:v>14.1875</c:v>
                </c:pt>
                <c:pt idx="537">
                  <c:v>14.1953125</c:v>
                </c:pt>
                <c:pt idx="538">
                  <c:v>14.203125</c:v>
                </c:pt>
                <c:pt idx="539">
                  <c:v>14.2109375</c:v>
                </c:pt>
                <c:pt idx="540">
                  <c:v>14.21875</c:v>
                </c:pt>
                <c:pt idx="541">
                  <c:v>14.2265625</c:v>
                </c:pt>
                <c:pt idx="542">
                  <c:v>14.234375</c:v>
                </c:pt>
                <c:pt idx="543">
                  <c:v>14.2421875</c:v>
                </c:pt>
                <c:pt idx="544">
                  <c:v>14.25</c:v>
                </c:pt>
                <c:pt idx="545">
                  <c:v>14.2578125</c:v>
                </c:pt>
                <c:pt idx="546">
                  <c:v>14.265625</c:v>
                </c:pt>
                <c:pt idx="547">
                  <c:v>14.2734375</c:v>
                </c:pt>
                <c:pt idx="548">
                  <c:v>14.28125</c:v>
                </c:pt>
                <c:pt idx="549">
                  <c:v>14.2890625</c:v>
                </c:pt>
                <c:pt idx="550">
                  <c:v>14.296875</c:v>
                </c:pt>
                <c:pt idx="551">
                  <c:v>14.3046875</c:v>
                </c:pt>
                <c:pt idx="552">
                  <c:v>14.3125</c:v>
                </c:pt>
                <c:pt idx="553">
                  <c:v>14.3203125</c:v>
                </c:pt>
                <c:pt idx="554">
                  <c:v>14.328125</c:v>
                </c:pt>
                <c:pt idx="555">
                  <c:v>14.3359375</c:v>
                </c:pt>
                <c:pt idx="556">
                  <c:v>14.34375</c:v>
                </c:pt>
                <c:pt idx="557">
                  <c:v>14.3515625</c:v>
                </c:pt>
                <c:pt idx="558">
                  <c:v>14.359375</c:v>
                </c:pt>
                <c:pt idx="559">
                  <c:v>14.3671875</c:v>
                </c:pt>
                <c:pt idx="560">
                  <c:v>14.375</c:v>
                </c:pt>
                <c:pt idx="561">
                  <c:v>14.3828125</c:v>
                </c:pt>
                <c:pt idx="562">
                  <c:v>14.390625</c:v>
                </c:pt>
                <c:pt idx="563">
                  <c:v>14.3984375</c:v>
                </c:pt>
                <c:pt idx="564">
                  <c:v>14.40625</c:v>
                </c:pt>
                <c:pt idx="565">
                  <c:v>14.4140625</c:v>
                </c:pt>
                <c:pt idx="566">
                  <c:v>14.421875</c:v>
                </c:pt>
                <c:pt idx="567">
                  <c:v>14.4296875</c:v>
                </c:pt>
                <c:pt idx="568">
                  <c:v>14.4375</c:v>
                </c:pt>
                <c:pt idx="569">
                  <c:v>14.4453125</c:v>
                </c:pt>
                <c:pt idx="570">
                  <c:v>14.453125</c:v>
                </c:pt>
                <c:pt idx="571">
                  <c:v>14.4609375</c:v>
                </c:pt>
                <c:pt idx="572">
                  <c:v>14.46875</c:v>
                </c:pt>
                <c:pt idx="573">
                  <c:v>14.4765625</c:v>
                </c:pt>
                <c:pt idx="574">
                  <c:v>14.484375</c:v>
                </c:pt>
                <c:pt idx="575">
                  <c:v>14.4921875</c:v>
                </c:pt>
                <c:pt idx="576">
                  <c:v>14.5</c:v>
                </c:pt>
                <c:pt idx="577">
                  <c:v>14.5078125</c:v>
                </c:pt>
                <c:pt idx="578">
                  <c:v>14.515625</c:v>
                </c:pt>
                <c:pt idx="579">
                  <c:v>14.5234375</c:v>
                </c:pt>
                <c:pt idx="580">
                  <c:v>14.53125</c:v>
                </c:pt>
                <c:pt idx="581">
                  <c:v>14.5390625</c:v>
                </c:pt>
                <c:pt idx="582">
                  <c:v>14.546875</c:v>
                </c:pt>
                <c:pt idx="583">
                  <c:v>14.5546875</c:v>
                </c:pt>
                <c:pt idx="584">
                  <c:v>14.5625</c:v>
                </c:pt>
                <c:pt idx="585">
                  <c:v>14.5703125</c:v>
                </c:pt>
                <c:pt idx="586">
                  <c:v>14.578125</c:v>
                </c:pt>
                <c:pt idx="587">
                  <c:v>14.5859375</c:v>
                </c:pt>
                <c:pt idx="588">
                  <c:v>14.59375</c:v>
                </c:pt>
                <c:pt idx="589">
                  <c:v>14.6015625</c:v>
                </c:pt>
                <c:pt idx="590">
                  <c:v>14.609375</c:v>
                </c:pt>
                <c:pt idx="591">
                  <c:v>14.6171875</c:v>
                </c:pt>
                <c:pt idx="592">
                  <c:v>14.625</c:v>
                </c:pt>
                <c:pt idx="593">
                  <c:v>14.6328125</c:v>
                </c:pt>
                <c:pt idx="594">
                  <c:v>14.640625</c:v>
                </c:pt>
                <c:pt idx="595">
                  <c:v>14.6484375</c:v>
                </c:pt>
                <c:pt idx="596">
                  <c:v>14.65625</c:v>
                </c:pt>
                <c:pt idx="597">
                  <c:v>14.6640625</c:v>
                </c:pt>
                <c:pt idx="598">
                  <c:v>14.671875</c:v>
                </c:pt>
                <c:pt idx="599">
                  <c:v>14.6796875</c:v>
                </c:pt>
                <c:pt idx="600">
                  <c:v>14.6875</c:v>
                </c:pt>
                <c:pt idx="601">
                  <c:v>14.6953125</c:v>
                </c:pt>
                <c:pt idx="602">
                  <c:v>14.703125</c:v>
                </c:pt>
                <c:pt idx="603">
                  <c:v>14.7109375</c:v>
                </c:pt>
                <c:pt idx="604">
                  <c:v>14.71875</c:v>
                </c:pt>
                <c:pt idx="605">
                  <c:v>14.7265625</c:v>
                </c:pt>
                <c:pt idx="606">
                  <c:v>14.734375</c:v>
                </c:pt>
                <c:pt idx="607">
                  <c:v>14.7421875</c:v>
                </c:pt>
                <c:pt idx="608">
                  <c:v>14.75</c:v>
                </c:pt>
                <c:pt idx="609">
                  <c:v>14.7578125</c:v>
                </c:pt>
                <c:pt idx="610">
                  <c:v>14.765625</c:v>
                </c:pt>
                <c:pt idx="611">
                  <c:v>14.7734375</c:v>
                </c:pt>
                <c:pt idx="612">
                  <c:v>14.78125</c:v>
                </c:pt>
                <c:pt idx="613">
                  <c:v>14.7890625</c:v>
                </c:pt>
                <c:pt idx="614">
                  <c:v>14.796875</c:v>
                </c:pt>
                <c:pt idx="615">
                  <c:v>14.8046875</c:v>
                </c:pt>
                <c:pt idx="616">
                  <c:v>14.8125</c:v>
                </c:pt>
                <c:pt idx="617">
                  <c:v>14.8203125</c:v>
                </c:pt>
                <c:pt idx="618">
                  <c:v>14.828125</c:v>
                </c:pt>
                <c:pt idx="619">
                  <c:v>14.8359375</c:v>
                </c:pt>
                <c:pt idx="620">
                  <c:v>14.84375</c:v>
                </c:pt>
                <c:pt idx="621">
                  <c:v>14.8515625</c:v>
                </c:pt>
                <c:pt idx="622">
                  <c:v>14.859375</c:v>
                </c:pt>
                <c:pt idx="623">
                  <c:v>14.8671875</c:v>
                </c:pt>
                <c:pt idx="624">
                  <c:v>14.875</c:v>
                </c:pt>
                <c:pt idx="625">
                  <c:v>14.8828125</c:v>
                </c:pt>
                <c:pt idx="626">
                  <c:v>14.890625</c:v>
                </c:pt>
                <c:pt idx="627">
                  <c:v>14.8984375</c:v>
                </c:pt>
                <c:pt idx="628">
                  <c:v>14.90625</c:v>
                </c:pt>
                <c:pt idx="629">
                  <c:v>14.9140625</c:v>
                </c:pt>
                <c:pt idx="630">
                  <c:v>14.921875</c:v>
                </c:pt>
                <c:pt idx="631">
                  <c:v>14.9296875</c:v>
                </c:pt>
                <c:pt idx="632">
                  <c:v>14.9375</c:v>
                </c:pt>
                <c:pt idx="633">
                  <c:v>14.9453125</c:v>
                </c:pt>
                <c:pt idx="634">
                  <c:v>14.953125</c:v>
                </c:pt>
                <c:pt idx="635">
                  <c:v>14.9609375</c:v>
                </c:pt>
                <c:pt idx="636">
                  <c:v>14.96875</c:v>
                </c:pt>
                <c:pt idx="637">
                  <c:v>14.9765625</c:v>
                </c:pt>
                <c:pt idx="638">
                  <c:v>14.984375</c:v>
                </c:pt>
                <c:pt idx="639">
                  <c:v>14.9921875</c:v>
                </c:pt>
                <c:pt idx="640">
                  <c:v>15</c:v>
                </c:pt>
                <c:pt idx="641">
                  <c:v>15.0078125</c:v>
                </c:pt>
                <c:pt idx="642">
                  <c:v>15.015625</c:v>
                </c:pt>
                <c:pt idx="643">
                  <c:v>15.0234375</c:v>
                </c:pt>
                <c:pt idx="644">
                  <c:v>15.03125</c:v>
                </c:pt>
                <c:pt idx="645">
                  <c:v>15.0390625</c:v>
                </c:pt>
                <c:pt idx="646">
                  <c:v>15.046875</c:v>
                </c:pt>
                <c:pt idx="647">
                  <c:v>15.0546875</c:v>
                </c:pt>
                <c:pt idx="648">
                  <c:v>15.0625</c:v>
                </c:pt>
                <c:pt idx="649">
                  <c:v>15.0703125</c:v>
                </c:pt>
                <c:pt idx="650">
                  <c:v>15.078125</c:v>
                </c:pt>
                <c:pt idx="651">
                  <c:v>15.0859375</c:v>
                </c:pt>
                <c:pt idx="652">
                  <c:v>15.09375</c:v>
                </c:pt>
                <c:pt idx="653">
                  <c:v>15.1015625</c:v>
                </c:pt>
                <c:pt idx="654">
                  <c:v>15.109375</c:v>
                </c:pt>
                <c:pt idx="655">
                  <c:v>15.1171875</c:v>
                </c:pt>
                <c:pt idx="656">
                  <c:v>15.125</c:v>
                </c:pt>
                <c:pt idx="657">
                  <c:v>15.1328125</c:v>
                </c:pt>
                <c:pt idx="658">
                  <c:v>15.140625</c:v>
                </c:pt>
                <c:pt idx="659">
                  <c:v>15.1484375</c:v>
                </c:pt>
                <c:pt idx="660">
                  <c:v>15.15625</c:v>
                </c:pt>
                <c:pt idx="661">
                  <c:v>15.1640625</c:v>
                </c:pt>
                <c:pt idx="662">
                  <c:v>15.171875</c:v>
                </c:pt>
                <c:pt idx="663">
                  <c:v>15.1796875</c:v>
                </c:pt>
                <c:pt idx="664">
                  <c:v>15.1875</c:v>
                </c:pt>
                <c:pt idx="665">
                  <c:v>15.1953125</c:v>
                </c:pt>
                <c:pt idx="666">
                  <c:v>15.203125</c:v>
                </c:pt>
                <c:pt idx="667">
                  <c:v>15.2109375</c:v>
                </c:pt>
                <c:pt idx="668">
                  <c:v>15.21875</c:v>
                </c:pt>
                <c:pt idx="669">
                  <c:v>15.2265625</c:v>
                </c:pt>
                <c:pt idx="670">
                  <c:v>15.234375</c:v>
                </c:pt>
                <c:pt idx="671">
                  <c:v>15.2421875</c:v>
                </c:pt>
                <c:pt idx="672">
                  <c:v>15.25</c:v>
                </c:pt>
                <c:pt idx="673">
                  <c:v>15.2578125</c:v>
                </c:pt>
                <c:pt idx="674">
                  <c:v>15.265625</c:v>
                </c:pt>
                <c:pt idx="675">
                  <c:v>15.2734375</c:v>
                </c:pt>
                <c:pt idx="676">
                  <c:v>15.28125</c:v>
                </c:pt>
                <c:pt idx="677">
                  <c:v>15.2890625</c:v>
                </c:pt>
                <c:pt idx="678">
                  <c:v>15.296875</c:v>
                </c:pt>
                <c:pt idx="679">
                  <c:v>15.3046875</c:v>
                </c:pt>
                <c:pt idx="680">
                  <c:v>15.3125</c:v>
                </c:pt>
                <c:pt idx="681">
                  <c:v>15.3203125</c:v>
                </c:pt>
                <c:pt idx="682">
                  <c:v>15.328125</c:v>
                </c:pt>
                <c:pt idx="683">
                  <c:v>15.3359375</c:v>
                </c:pt>
                <c:pt idx="684">
                  <c:v>15.34375</c:v>
                </c:pt>
                <c:pt idx="685">
                  <c:v>15.3515625</c:v>
                </c:pt>
                <c:pt idx="686">
                  <c:v>15.359375</c:v>
                </c:pt>
                <c:pt idx="687">
                  <c:v>15.3671875</c:v>
                </c:pt>
                <c:pt idx="688">
                  <c:v>15.375</c:v>
                </c:pt>
                <c:pt idx="689">
                  <c:v>15.3828125</c:v>
                </c:pt>
                <c:pt idx="690">
                  <c:v>15.390625</c:v>
                </c:pt>
                <c:pt idx="691">
                  <c:v>15.3984375</c:v>
                </c:pt>
                <c:pt idx="692">
                  <c:v>15.40625</c:v>
                </c:pt>
                <c:pt idx="693">
                  <c:v>15.4140625</c:v>
                </c:pt>
                <c:pt idx="694">
                  <c:v>15.421875</c:v>
                </c:pt>
                <c:pt idx="695">
                  <c:v>15.4296875</c:v>
                </c:pt>
                <c:pt idx="696">
                  <c:v>15.4375</c:v>
                </c:pt>
                <c:pt idx="697">
                  <c:v>15.4453125</c:v>
                </c:pt>
                <c:pt idx="698">
                  <c:v>15.453125</c:v>
                </c:pt>
                <c:pt idx="699">
                  <c:v>15.4609375</c:v>
                </c:pt>
                <c:pt idx="700">
                  <c:v>15.46875</c:v>
                </c:pt>
                <c:pt idx="701">
                  <c:v>15.4765625</c:v>
                </c:pt>
                <c:pt idx="702">
                  <c:v>15.484375</c:v>
                </c:pt>
                <c:pt idx="703">
                  <c:v>15.4921875</c:v>
                </c:pt>
                <c:pt idx="704">
                  <c:v>15.5</c:v>
                </c:pt>
                <c:pt idx="705">
                  <c:v>15.5078125</c:v>
                </c:pt>
                <c:pt idx="706">
                  <c:v>15.515625</c:v>
                </c:pt>
                <c:pt idx="707">
                  <c:v>15.5234375</c:v>
                </c:pt>
                <c:pt idx="708">
                  <c:v>15.53125</c:v>
                </c:pt>
                <c:pt idx="709">
                  <c:v>15.5390625</c:v>
                </c:pt>
                <c:pt idx="710">
                  <c:v>15.546875</c:v>
                </c:pt>
                <c:pt idx="711">
                  <c:v>15.5546875</c:v>
                </c:pt>
                <c:pt idx="712">
                  <c:v>15.5625</c:v>
                </c:pt>
                <c:pt idx="713">
                  <c:v>15.5703125</c:v>
                </c:pt>
                <c:pt idx="714">
                  <c:v>15.578125</c:v>
                </c:pt>
                <c:pt idx="715">
                  <c:v>15.5859375</c:v>
                </c:pt>
                <c:pt idx="716">
                  <c:v>15.59375</c:v>
                </c:pt>
                <c:pt idx="717">
                  <c:v>15.6015625</c:v>
                </c:pt>
                <c:pt idx="718">
                  <c:v>15.609375</c:v>
                </c:pt>
                <c:pt idx="719">
                  <c:v>15.6171875</c:v>
                </c:pt>
                <c:pt idx="720">
                  <c:v>15.625</c:v>
                </c:pt>
                <c:pt idx="721">
                  <c:v>15.6328125</c:v>
                </c:pt>
                <c:pt idx="722">
                  <c:v>15.640625</c:v>
                </c:pt>
                <c:pt idx="723">
                  <c:v>15.6484375</c:v>
                </c:pt>
                <c:pt idx="724">
                  <c:v>15.65625</c:v>
                </c:pt>
                <c:pt idx="725">
                  <c:v>15.6640625</c:v>
                </c:pt>
                <c:pt idx="726">
                  <c:v>15.671875</c:v>
                </c:pt>
                <c:pt idx="727">
                  <c:v>15.6796875</c:v>
                </c:pt>
                <c:pt idx="728">
                  <c:v>15.6875</c:v>
                </c:pt>
                <c:pt idx="729">
                  <c:v>15.6953125</c:v>
                </c:pt>
                <c:pt idx="730">
                  <c:v>15.703125</c:v>
                </c:pt>
                <c:pt idx="731">
                  <c:v>15.7109375</c:v>
                </c:pt>
                <c:pt idx="732">
                  <c:v>15.71875</c:v>
                </c:pt>
                <c:pt idx="733">
                  <c:v>15.7265625</c:v>
                </c:pt>
                <c:pt idx="734">
                  <c:v>15.734375</c:v>
                </c:pt>
                <c:pt idx="735">
                  <c:v>15.7421875</c:v>
                </c:pt>
                <c:pt idx="736">
                  <c:v>15.75</c:v>
                </c:pt>
                <c:pt idx="737">
                  <c:v>15.7578125</c:v>
                </c:pt>
                <c:pt idx="738">
                  <c:v>15.765625</c:v>
                </c:pt>
                <c:pt idx="739">
                  <c:v>15.7734375</c:v>
                </c:pt>
                <c:pt idx="740">
                  <c:v>15.78125</c:v>
                </c:pt>
                <c:pt idx="741">
                  <c:v>15.7890625</c:v>
                </c:pt>
                <c:pt idx="742">
                  <c:v>15.796875</c:v>
                </c:pt>
                <c:pt idx="743">
                  <c:v>15.8046875</c:v>
                </c:pt>
                <c:pt idx="744">
                  <c:v>15.8125</c:v>
                </c:pt>
                <c:pt idx="745">
                  <c:v>15.8203125</c:v>
                </c:pt>
                <c:pt idx="746">
                  <c:v>15.828125</c:v>
                </c:pt>
                <c:pt idx="747">
                  <c:v>15.8359375</c:v>
                </c:pt>
                <c:pt idx="748">
                  <c:v>15.84375</c:v>
                </c:pt>
                <c:pt idx="749">
                  <c:v>15.8515625</c:v>
                </c:pt>
                <c:pt idx="750">
                  <c:v>15.859375</c:v>
                </c:pt>
                <c:pt idx="751">
                  <c:v>15.8671875</c:v>
                </c:pt>
                <c:pt idx="752">
                  <c:v>15.875</c:v>
                </c:pt>
                <c:pt idx="753">
                  <c:v>15.8828125</c:v>
                </c:pt>
                <c:pt idx="754">
                  <c:v>15.890625</c:v>
                </c:pt>
                <c:pt idx="755">
                  <c:v>15.8984375</c:v>
                </c:pt>
                <c:pt idx="756">
                  <c:v>15.90625</c:v>
                </c:pt>
                <c:pt idx="757">
                  <c:v>15.9140625</c:v>
                </c:pt>
                <c:pt idx="758">
                  <c:v>15.921875</c:v>
                </c:pt>
                <c:pt idx="759">
                  <c:v>15.9296875</c:v>
                </c:pt>
                <c:pt idx="760">
                  <c:v>15.9375</c:v>
                </c:pt>
                <c:pt idx="761">
                  <c:v>15.9453125</c:v>
                </c:pt>
                <c:pt idx="762">
                  <c:v>15.953125</c:v>
                </c:pt>
                <c:pt idx="763">
                  <c:v>15.9609375</c:v>
                </c:pt>
                <c:pt idx="764">
                  <c:v>15.96875</c:v>
                </c:pt>
                <c:pt idx="765">
                  <c:v>15.9765625</c:v>
                </c:pt>
                <c:pt idx="766">
                  <c:v>15.984375</c:v>
                </c:pt>
                <c:pt idx="767">
                  <c:v>15.9921875</c:v>
                </c:pt>
                <c:pt idx="768">
                  <c:v>16</c:v>
                </c:pt>
                <c:pt idx="769">
                  <c:v>16.0078125</c:v>
                </c:pt>
                <c:pt idx="770">
                  <c:v>16.015625</c:v>
                </c:pt>
                <c:pt idx="771">
                  <c:v>16.0234375</c:v>
                </c:pt>
                <c:pt idx="772">
                  <c:v>16.03125</c:v>
                </c:pt>
                <c:pt idx="773">
                  <c:v>16.0390625</c:v>
                </c:pt>
                <c:pt idx="774">
                  <c:v>16.046875</c:v>
                </c:pt>
                <c:pt idx="775">
                  <c:v>16.0546875</c:v>
                </c:pt>
                <c:pt idx="776">
                  <c:v>16.0625</c:v>
                </c:pt>
                <c:pt idx="777">
                  <c:v>16.0703125</c:v>
                </c:pt>
                <c:pt idx="778">
                  <c:v>16.078125</c:v>
                </c:pt>
                <c:pt idx="779">
                  <c:v>16.0859375</c:v>
                </c:pt>
                <c:pt idx="780">
                  <c:v>16.09375</c:v>
                </c:pt>
                <c:pt idx="781">
                  <c:v>16.1015625</c:v>
                </c:pt>
                <c:pt idx="782">
                  <c:v>16.109375</c:v>
                </c:pt>
                <c:pt idx="783">
                  <c:v>16.1171875</c:v>
                </c:pt>
                <c:pt idx="784">
                  <c:v>16.125</c:v>
                </c:pt>
                <c:pt idx="785">
                  <c:v>16.1328125</c:v>
                </c:pt>
                <c:pt idx="786">
                  <c:v>16.140625</c:v>
                </c:pt>
                <c:pt idx="787">
                  <c:v>16.1484375</c:v>
                </c:pt>
                <c:pt idx="788">
                  <c:v>16.15625</c:v>
                </c:pt>
                <c:pt idx="789">
                  <c:v>16.1640625</c:v>
                </c:pt>
                <c:pt idx="790">
                  <c:v>16.171875</c:v>
                </c:pt>
                <c:pt idx="791">
                  <c:v>16.1796875</c:v>
                </c:pt>
                <c:pt idx="792">
                  <c:v>16.1875</c:v>
                </c:pt>
                <c:pt idx="793">
                  <c:v>16.1953125</c:v>
                </c:pt>
                <c:pt idx="794">
                  <c:v>16.203125</c:v>
                </c:pt>
                <c:pt idx="795">
                  <c:v>16.2109375</c:v>
                </c:pt>
                <c:pt idx="796">
                  <c:v>16.21875</c:v>
                </c:pt>
                <c:pt idx="797">
                  <c:v>16.2265625</c:v>
                </c:pt>
                <c:pt idx="798">
                  <c:v>16.234375</c:v>
                </c:pt>
                <c:pt idx="799">
                  <c:v>16.2421875</c:v>
                </c:pt>
                <c:pt idx="800">
                  <c:v>16.25</c:v>
                </c:pt>
                <c:pt idx="801">
                  <c:v>16.2578125</c:v>
                </c:pt>
                <c:pt idx="802">
                  <c:v>16.265625</c:v>
                </c:pt>
                <c:pt idx="803">
                  <c:v>16.2734375</c:v>
                </c:pt>
                <c:pt idx="804">
                  <c:v>16.28125</c:v>
                </c:pt>
                <c:pt idx="805">
                  <c:v>16.2890625</c:v>
                </c:pt>
                <c:pt idx="806">
                  <c:v>16.296875</c:v>
                </c:pt>
                <c:pt idx="807">
                  <c:v>16.3046875</c:v>
                </c:pt>
                <c:pt idx="808">
                  <c:v>16.3125</c:v>
                </c:pt>
                <c:pt idx="809">
                  <c:v>16.3203125</c:v>
                </c:pt>
                <c:pt idx="810">
                  <c:v>16.328125</c:v>
                </c:pt>
                <c:pt idx="811">
                  <c:v>16.3359375</c:v>
                </c:pt>
                <c:pt idx="812">
                  <c:v>16.34375</c:v>
                </c:pt>
                <c:pt idx="813">
                  <c:v>16.3515625</c:v>
                </c:pt>
                <c:pt idx="814">
                  <c:v>16.359375</c:v>
                </c:pt>
                <c:pt idx="815">
                  <c:v>16.3671875</c:v>
                </c:pt>
                <c:pt idx="816">
                  <c:v>16.375</c:v>
                </c:pt>
                <c:pt idx="817">
                  <c:v>16.3828125</c:v>
                </c:pt>
                <c:pt idx="818">
                  <c:v>16.390625</c:v>
                </c:pt>
                <c:pt idx="819">
                  <c:v>16.3984375</c:v>
                </c:pt>
                <c:pt idx="820">
                  <c:v>16.40625</c:v>
                </c:pt>
                <c:pt idx="821">
                  <c:v>16.4140625</c:v>
                </c:pt>
                <c:pt idx="822">
                  <c:v>16.421875</c:v>
                </c:pt>
                <c:pt idx="823">
                  <c:v>16.4296875</c:v>
                </c:pt>
                <c:pt idx="824">
                  <c:v>16.4375</c:v>
                </c:pt>
                <c:pt idx="825">
                  <c:v>16.4453125</c:v>
                </c:pt>
                <c:pt idx="826">
                  <c:v>16.453125</c:v>
                </c:pt>
                <c:pt idx="827">
                  <c:v>16.4609375</c:v>
                </c:pt>
                <c:pt idx="828">
                  <c:v>16.46875</c:v>
                </c:pt>
                <c:pt idx="829">
                  <c:v>16.4765625</c:v>
                </c:pt>
                <c:pt idx="830">
                  <c:v>16.484375</c:v>
                </c:pt>
                <c:pt idx="831">
                  <c:v>16.4921875</c:v>
                </c:pt>
                <c:pt idx="832">
                  <c:v>16.5</c:v>
                </c:pt>
                <c:pt idx="833">
                  <c:v>16.5078125</c:v>
                </c:pt>
                <c:pt idx="834">
                  <c:v>16.515625</c:v>
                </c:pt>
                <c:pt idx="835">
                  <c:v>16.5234375</c:v>
                </c:pt>
                <c:pt idx="836">
                  <c:v>16.53125</c:v>
                </c:pt>
                <c:pt idx="837">
                  <c:v>16.5390625</c:v>
                </c:pt>
                <c:pt idx="838">
                  <c:v>16.546875</c:v>
                </c:pt>
                <c:pt idx="839">
                  <c:v>16.5546875</c:v>
                </c:pt>
                <c:pt idx="840">
                  <c:v>16.5625</c:v>
                </c:pt>
                <c:pt idx="841">
                  <c:v>16.5703125</c:v>
                </c:pt>
                <c:pt idx="842">
                  <c:v>16.578125</c:v>
                </c:pt>
                <c:pt idx="843">
                  <c:v>16.5859375</c:v>
                </c:pt>
                <c:pt idx="844">
                  <c:v>16.59375</c:v>
                </c:pt>
                <c:pt idx="845">
                  <c:v>16.6015625</c:v>
                </c:pt>
                <c:pt idx="846">
                  <c:v>16.609375</c:v>
                </c:pt>
                <c:pt idx="847">
                  <c:v>16.6171875</c:v>
                </c:pt>
                <c:pt idx="848">
                  <c:v>16.625</c:v>
                </c:pt>
                <c:pt idx="849">
                  <c:v>16.6328125</c:v>
                </c:pt>
                <c:pt idx="850">
                  <c:v>16.640625</c:v>
                </c:pt>
                <c:pt idx="851">
                  <c:v>16.6484375</c:v>
                </c:pt>
                <c:pt idx="852">
                  <c:v>16.65625</c:v>
                </c:pt>
                <c:pt idx="853">
                  <c:v>16.6640625</c:v>
                </c:pt>
                <c:pt idx="854">
                  <c:v>16.671875</c:v>
                </c:pt>
                <c:pt idx="855">
                  <c:v>16.6796875</c:v>
                </c:pt>
                <c:pt idx="856">
                  <c:v>16.6875</c:v>
                </c:pt>
                <c:pt idx="857">
                  <c:v>16.6953125</c:v>
                </c:pt>
                <c:pt idx="858">
                  <c:v>16.703125</c:v>
                </c:pt>
                <c:pt idx="859">
                  <c:v>16.7109375</c:v>
                </c:pt>
                <c:pt idx="860">
                  <c:v>16.71875</c:v>
                </c:pt>
                <c:pt idx="861">
                  <c:v>16.7265625</c:v>
                </c:pt>
                <c:pt idx="862">
                  <c:v>16.734375</c:v>
                </c:pt>
                <c:pt idx="863">
                  <c:v>16.7421875</c:v>
                </c:pt>
                <c:pt idx="864">
                  <c:v>16.75</c:v>
                </c:pt>
                <c:pt idx="865">
                  <c:v>16.7578125</c:v>
                </c:pt>
                <c:pt idx="866">
                  <c:v>16.765625</c:v>
                </c:pt>
                <c:pt idx="867">
                  <c:v>16.7734375</c:v>
                </c:pt>
                <c:pt idx="868">
                  <c:v>16.78125</c:v>
                </c:pt>
                <c:pt idx="869">
                  <c:v>16.7890625</c:v>
                </c:pt>
                <c:pt idx="870">
                  <c:v>16.796875</c:v>
                </c:pt>
                <c:pt idx="871">
                  <c:v>16.8046875</c:v>
                </c:pt>
                <c:pt idx="872">
                  <c:v>16.8125</c:v>
                </c:pt>
                <c:pt idx="873">
                  <c:v>16.8203125</c:v>
                </c:pt>
                <c:pt idx="874">
                  <c:v>16.828125</c:v>
                </c:pt>
                <c:pt idx="875">
                  <c:v>16.8359375</c:v>
                </c:pt>
                <c:pt idx="876">
                  <c:v>16.84375</c:v>
                </c:pt>
                <c:pt idx="877">
                  <c:v>16.8515625</c:v>
                </c:pt>
                <c:pt idx="878">
                  <c:v>16.859375</c:v>
                </c:pt>
                <c:pt idx="879">
                  <c:v>16.8671875</c:v>
                </c:pt>
                <c:pt idx="880">
                  <c:v>16.875</c:v>
                </c:pt>
                <c:pt idx="881">
                  <c:v>16.8828125</c:v>
                </c:pt>
                <c:pt idx="882">
                  <c:v>16.890625</c:v>
                </c:pt>
                <c:pt idx="883">
                  <c:v>16.8984375</c:v>
                </c:pt>
                <c:pt idx="884">
                  <c:v>16.90625</c:v>
                </c:pt>
                <c:pt idx="885">
                  <c:v>16.9140625</c:v>
                </c:pt>
                <c:pt idx="886">
                  <c:v>16.921875</c:v>
                </c:pt>
                <c:pt idx="887">
                  <c:v>16.9296875</c:v>
                </c:pt>
                <c:pt idx="888">
                  <c:v>16.9375</c:v>
                </c:pt>
                <c:pt idx="889">
                  <c:v>16.9453125</c:v>
                </c:pt>
                <c:pt idx="890">
                  <c:v>16.953125</c:v>
                </c:pt>
                <c:pt idx="891">
                  <c:v>16.9609375</c:v>
                </c:pt>
                <c:pt idx="892">
                  <c:v>16.96875</c:v>
                </c:pt>
                <c:pt idx="893">
                  <c:v>16.9765625</c:v>
                </c:pt>
                <c:pt idx="894">
                  <c:v>16.984375</c:v>
                </c:pt>
              </c:numCache>
            </c:numRef>
          </c:cat>
          <c:val>
            <c:numRef>
              <c:f>Feuil1!$E$1282:$E$2176</c:f>
              <c:numCache>
                <c:formatCode>General</c:formatCode>
                <c:ptCount val="895"/>
                <c:pt idx="0">
                  <c:v>31.72</c:v>
                </c:pt>
                <c:pt idx="1">
                  <c:v>31.72</c:v>
                </c:pt>
                <c:pt idx="2">
                  <c:v>31.72</c:v>
                </c:pt>
                <c:pt idx="3">
                  <c:v>31.72</c:v>
                </c:pt>
                <c:pt idx="4">
                  <c:v>31.72</c:v>
                </c:pt>
                <c:pt idx="5">
                  <c:v>31.72</c:v>
                </c:pt>
                <c:pt idx="6">
                  <c:v>31.72</c:v>
                </c:pt>
                <c:pt idx="7">
                  <c:v>31.72</c:v>
                </c:pt>
                <c:pt idx="8">
                  <c:v>31.72</c:v>
                </c:pt>
                <c:pt idx="9">
                  <c:v>31.72</c:v>
                </c:pt>
                <c:pt idx="10">
                  <c:v>31.72</c:v>
                </c:pt>
                <c:pt idx="11">
                  <c:v>31.72</c:v>
                </c:pt>
                <c:pt idx="12">
                  <c:v>31.72</c:v>
                </c:pt>
                <c:pt idx="13">
                  <c:v>31.72</c:v>
                </c:pt>
                <c:pt idx="14">
                  <c:v>31.72</c:v>
                </c:pt>
                <c:pt idx="15">
                  <c:v>31.72</c:v>
                </c:pt>
                <c:pt idx="16">
                  <c:v>31.72</c:v>
                </c:pt>
                <c:pt idx="17">
                  <c:v>31.72</c:v>
                </c:pt>
                <c:pt idx="18">
                  <c:v>31.72</c:v>
                </c:pt>
                <c:pt idx="19">
                  <c:v>31.72</c:v>
                </c:pt>
                <c:pt idx="20">
                  <c:v>31.72</c:v>
                </c:pt>
                <c:pt idx="21">
                  <c:v>31.72</c:v>
                </c:pt>
                <c:pt idx="22">
                  <c:v>31.72</c:v>
                </c:pt>
                <c:pt idx="23">
                  <c:v>31.72</c:v>
                </c:pt>
                <c:pt idx="24">
                  <c:v>31.72</c:v>
                </c:pt>
                <c:pt idx="25">
                  <c:v>31.72</c:v>
                </c:pt>
                <c:pt idx="26">
                  <c:v>31.72</c:v>
                </c:pt>
                <c:pt idx="27">
                  <c:v>31.72</c:v>
                </c:pt>
                <c:pt idx="28">
                  <c:v>31.72</c:v>
                </c:pt>
                <c:pt idx="29">
                  <c:v>31.72</c:v>
                </c:pt>
                <c:pt idx="30">
                  <c:v>31.72</c:v>
                </c:pt>
                <c:pt idx="31">
                  <c:v>31.72</c:v>
                </c:pt>
                <c:pt idx="32">
                  <c:v>31.72</c:v>
                </c:pt>
                <c:pt idx="33">
                  <c:v>31.72</c:v>
                </c:pt>
                <c:pt idx="34">
                  <c:v>31.72</c:v>
                </c:pt>
                <c:pt idx="35">
                  <c:v>31.72</c:v>
                </c:pt>
                <c:pt idx="36">
                  <c:v>31.72</c:v>
                </c:pt>
                <c:pt idx="37">
                  <c:v>31.72</c:v>
                </c:pt>
                <c:pt idx="38">
                  <c:v>31.72</c:v>
                </c:pt>
                <c:pt idx="39">
                  <c:v>31.72</c:v>
                </c:pt>
                <c:pt idx="40">
                  <c:v>31.72</c:v>
                </c:pt>
                <c:pt idx="41">
                  <c:v>31.72</c:v>
                </c:pt>
                <c:pt idx="42">
                  <c:v>31.72</c:v>
                </c:pt>
                <c:pt idx="43">
                  <c:v>31.72</c:v>
                </c:pt>
                <c:pt idx="44">
                  <c:v>31.72</c:v>
                </c:pt>
                <c:pt idx="45">
                  <c:v>31.72</c:v>
                </c:pt>
                <c:pt idx="46">
                  <c:v>31.72</c:v>
                </c:pt>
                <c:pt idx="47">
                  <c:v>31.72</c:v>
                </c:pt>
                <c:pt idx="48">
                  <c:v>31.72</c:v>
                </c:pt>
                <c:pt idx="49">
                  <c:v>31.72</c:v>
                </c:pt>
                <c:pt idx="50">
                  <c:v>31.72</c:v>
                </c:pt>
                <c:pt idx="51">
                  <c:v>31.72</c:v>
                </c:pt>
                <c:pt idx="52">
                  <c:v>31.72</c:v>
                </c:pt>
                <c:pt idx="53">
                  <c:v>31.72</c:v>
                </c:pt>
                <c:pt idx="54">
                  <c:v>31.72</c:v>
                </c:pt>
                <c:pt idx="55">
                  <c:v>31.72</c:v>
                </c:pt>
                <c:pt idx="56">
                  <c:v>31.72</c:v>
                </c:pt>
                <c:pt idx="57">
                  <c:v>31.72</c:v>
                </c:pt>
                <c:pt idx="58">
                  <c:v>31.72</c:v>
                </c:pt>
                <c:pt idx="59">
                  <c:v>31.72</c:v>
                </c:pt>
                <c:pt idx="60">
                  <c:v>31.72</c:v>
                </c:pt>
                <c:pt idx="61">
                  <c:v>31.72</c:v>
                </c:pt>
                <c:pt idx="62">
                  <c:v>31.72</c:v>
                </c:pt>
                <c:pt idx="63">
                  <c:v>31.72</c:v>
                </c:pt>
                <c:pt idx="64">
                  <c:v>31.72</c:v>
                </c:pt>
                <c:pt idx="65">
                  <c:v>31.72</c:v>
                </c:pt>
                <c:pt idx="66">
                  <c:v>31.72</c:v>
                </c:pt>
                <c:pt idx="67">
                  <c:v>31.72</c:v>
                </c:pt>
                <c:pt idx="68">
                  <c:v>31.72</c:v>
                </c:pt>
                <c:pt idx="69">
                  <c:v>31.72</c:v>
                </c:pt>
                <c:pt idx="70">
                  <c:v>31.72</c:v>
                </c:pt>
                <c:pt idx="71">
                  <c:v>31.72</c:v>
                </c:pt>
                <c:pt idx="72">
                  <c:v>31.72</c:v>
                </c:pt>
                <c:pt idx="73">
                  <c:v>31.72</c:v>
                </c:pt>
                <c:pt idx="74">
                  <c:v>31.72</c:v>
                </c:pt>
                <c:pt idx="75">
                  <c:v>31.72</c:v>
                </c:pt>
                <c:pt idx="76">
                  <c:v>31.72</c:v>
                </c:pt>
                <c:pt idx="77">
                  <c:v>31.72</c:v>
                </c:pt>
                <c:pt idx="78">
                  <c:v>31.72</c:v>
                </c:pt>
                <c:pt idx="79">
                  <c:v>31.72</c:v>
                </c:pt>
                <c:pt idx="80">
                  <c:v>31.72</c:v>
                </c:pt>
                <c:pt idx="81">
                  <c:v>31.72</c:v>
                </c:pt>
                <c:pt idx="82">
                  <c:v>31.72</c:v>
                </c:pt>
                <c:pt idx="83">
                  <c:v>31.72</c:v>
                </c:pt>
                <c:pt idx="84">
                  <c:v>31.72</c:v>
                </c:pt>
                <c:pt idx="85">
                  <c:v>31.72</c:v>
                </c:pt>
                <c:pt idx="86">
                  <c:v>31.72</c:v>
                </c:pt>
                <c:pt idx="87">
                  <c:v>31.72</c:v>
                </c:pt>
                <c:pt idx="88">
                  <c:v>31.72</c:v>
                </c:pt>
                <c:pt idx="89">
                  <c:v>31.72</c:v>
                </c:pt>
                <c:pt idx="90">
                  <c:v>31.72</c:v>
                </c:pt>
                <c:pt idx="91">
                  <c:v>31.72</c:v>
                </c:pt>
                <c:pt idx="92">
                  <c:v>31.72</c:v>
                </c:pt>
                <c:pt idx="93">
                  <c:v>31.72</c:v>
                </c:pt>
                <c:pt idx="94">
                  <c:v>31.72</c:v>
                </c:pt>
                <c:pt idx="95">
                  <c:v>31.72</c:v>
                </c:pt>
                <c:pt idx="96">
                  <c:v>31.72</c:v>
                </c:pt>
                <c:pt idx="97">
                  <c:v>31.72</c:v>
                </c:pt>
                <c:pt idx="98">
                  <c:v>31.72</c:v>
                </c:pt>
                <c:pt idx="99">
                  <c:v>31.72</c:v>
                </c:pt>
                <c:pt idx="100">
                  <c:v>31.72</c:v>
                </c:pt>
                <c:pt idx="101">
                  <c:v>31.72</c:v>
                </c:pt>
                <c:pt idx="102">
                  <c:v>31.72</c:v>
                </c:pt>
                <c:pt idx="103">
                  <c:v>31.72</c:v>
                </c:pt>
                <c:pt idx="104">
                  <c:v>31.72</c:v>
                </c:pt>
                <c:pt idx="105">
                  <c:v>31.72</c:v>
                </c:pt>
                <c:pt idx="106">
                  <c:v>31.72</c:v>
                </c:pt>
                <c:pt idx="107">
                  <c:v>31.72</c:v>
                </c:pt>
                <c:pt idx="108">
                  <c:v>31.72</c:v>
                </c:pt>
                <c:pt idx="109">
                  <c:v>31.72</c:v>
                </c:pt>
                <c:pt idx="110">
                  <c:v>31.72</c:v>
                </c:pt>
                <c:pt idx="111">
                  <c:v>31.72</c:v>
                </c:pt>
                <c:pt idx="112">
                  <c:v>31.72</c:v>
                </c:pt>
                <c:pt idx="113">
                  <c:v>31.72</c:v>
                </c:pt>
                <c:pt idx="114">
                  <c:v>31.72</c:v>
                </c:pt>
                <c:pt idx="115">
                  <c:v>31.72</c:v>
                </c:pt>
                <c:pt idx="116">
                  <c:v>31.72</c:v>
                </c:pt>
                <c:pt idx="117">
                  <c:v>31.72</c:v>
                </c:pt>
                <c:pt idx="118">
                  <c:v>31.72</c:v>
                </c:pt>
                <c:pt idx="119">
                  <c:v>31.72</c:v>
                </c:pt>
                <c:pt idx="120">
                  <c:v>31.72</c:v>
                </c:pt>
                <c:pt idx="121">
                  <c:v>31.72</c:v>
                </c:pt>
                <c:pt idx="122">
                  <c:v>31.72</c:v>
                </c:pt>
                <c:pt idx="123">
                  <c:v>31.72</c:v>
                </c:pt>
                <c:pt idx="124">
                  <c:v>31.72</c:v>
                </c:pt>
                <c:pt idx="125">
                  <c:v>31.72</c:v>
                </c:pt>
                <c:pt idx="126">
                  <c:v>31.72</c:v>
                </c:pt>
                <c:pt idx="127">
                  <c:v>31.72</c:v>
                </c:pt>
                <c:pt idx="128">
                  <c:v>31.72</c:v>
                </c:pt>
                <c:pt idx="129">
                  <c:v>31.72</c:v>
                </c:pt>
                <c:pt idx="130">
                  <c:v>31.72</c:v>
                </c:pt>
                <c:pt idx="131">
                  <c:v>31.72</c:v>
                </c:pt>
                <c:pt idx="132">
                  <c:v>31.72</c:v>
                </c:pt>
                <c:pt idx="133">
                  <c:v>31.72</c:v>
                </c:pt>
                <c:pt idx="134">
                  <c:v>31.72</c:v>
                </c:pt>
                <c:pt idx="135">
                  <c:v>31.72</c:v>
                </c:pt>
                <c:pt idx="136">
                  <c:v>31.72</c:v>
                </c:pt>
                <c:pt idx="137">
                  <c:v>31.72</c:v>
                </c:pt>
                <c:pt idx="138">
                  <c:v>31.72</c:v>
                </c:pt>
                <c:pt idx="139">
                  <c:v>31.72</c:v>
                </c:pt>
                <c:pt idx="140">
                  <c:v>31.72</c:v>
                </c:pt>
                <c:pt idx="141">
                  <c:v>31.72</c:v>
                </c:pt>
                <c:pt idx="142">
                  <c:v>31.72</c:v>
                </c:pt>
                <c:pt idx="143">
                  <c:v>31.72</c:v>
                </c:pt>
                <c:pt idx="144">
                  <c:v>31.72</c:v>
                </c:pt>
                <c:pt idx="145">
                  <c:v>31.72</c:v>
                </c:pt>
                <c:pt idx="146">
                  <c:v>31.72</c:v>
                </c:pt>
                <c:pt idx="147">
                  <c:v>31.72</c:v>
                </c:pt>
                <c:pt idx="148">
                  <c:v>31.72</c:v>
                </c:pt>
                <c:pt idx="149">
                  <c:v>31.72</c:v>
                </c:pt>
                <c:pt idx="150">
                  <c:v>31.72</c:v>
                </c:pt>
                <c:pt idx="151">
                  <c:v>31.72</c:v>
                </c:pt>
                <c:pt idx="152">
                  <c:v>31.72</c:v>
                </c:pt>
                <c:pt idx="153">
                  <c:v>31.72</c:v>
                </c:pt>
                <c:pt idx="154">
                  <c:v>31.72</c:v>
                </c:pt>
                <c:pt idx="155">
                  <c:v>31.72</c:v>
                </c:pt>
                <c:pt idx="156">
                  <c:v>31.72</c:v>
                </c:pt>
                <c:pt idx="157">
                  <c:v>31.72</c:v>
                </c:pt>
                <c:pt idx="158">
                  <c:v>31.72</c:v>
                </c:pt>
                <c:pt idx="159">
                  <c:v>31.72</c:v>
                </c:pt>
                <c:pt idx="160">
                  <c:v>31.72</c:v>
                </c:pt>
                <c:pt idx="161">
                  <c:v>31.72</c:v>
                </c:pt>
                <c:pt idx="162">
                  <c:v>31.72</c:v>
                </c:pt>
                <c:pt idx="163">
                  <c:v>31.72</c:v>
                </c:pt>
                <c:pt idx="164">
                  <c:v>31.72</c:v>
                </c:pt>
                <c:pt idx="165">
                  <c:v>31.72</c:v>
                </c:pt>
                <c:pt idx="166">
                  <c:v>31.72</c:v>
                </c:pt>
                <c:pt idx="167">
                  <c:v>31.72</c:v>
                </c:pt>
                <c:pt idx="168">
                  <c:v>31.72</c:v>
                </c:pt>
                <c:pt idx="169">
                  <c:v>31.72</c:v>
                </c:pt>
                <c:pt idx="170">
                  <c:v>31.72</c:v>
                </c:pt>
                <c:pt idx="171">
                  <c:v>31.72</c:v>
                </c:pt>
                <c:pt idx="172">
                  <c:v>31.72</c:v>
                </c:pt>
                <c:pt idx="173">
                  <c:v>31.72</c:v>
                </c:pt>
                <c:pt idx="174">
                  <c:v>31.72</c:v>
                </c:pt>
                <c:pt idx="175">
                  <c:v>31.72</c:v>
                </c:pt>
                <c:pt idx="176">
                  <c:v>31.72</c:v>
                </c:pt>
                <c:pt idx="177">
                  <c:v>31.72</c:v>
                </c:pt>
                <c:pt idx="178">
                  <c:v>31.72</c:v>
                </c:pt>
                <c:pt idx="179">
                  <c:v>31.72</c:v>
                </c:pt>
                <c:pt idx="180">
                  <c:v>31.72</c:v>
                </c:pt>
                <c:pt idx="181">
                  <c:v>31.72</c:v>
                </c:pt>
                <c:pt idx="182">
                  <c:v>31.72</c:v>
                </c:pt>
                <c:pt idx="183">
                  <c:v>31.72</c:v>
                </c:pt>
                <c:pt idx="184">
                  <c:v>31.72</c:v>
                </c:pt>
                <c:pt idx="185">
                  <c:v>31.72</c:v>
                </c:pt>
                <c:pt idx="186">
                  <c:v>31.72</c:v>
                </c:pt>
                <c:pt idx="187">
                  <c:v>31.72</c:v>
                </c:pt>
                <c:pt idx="188">
                  <c:v>31.72</c:v>
                </c:pt>
                <c:pt idx="189">
                  <c:v>31.72</c:v>
                </c:pt>
                <c:pt idx="190">
                  <c:v>31.72</c:v>
                </c:pt>
                <c:pt idx="191">
                  <c:v>31.72</c:v>
                </c:pt>
                <c:pt idx="192">
                  <c:v>31.72</c:v>
                </c:pt>
                <c:pt idx="193">
                  <c:v>31.72</c:v>
                </c:pt>
                <c:pt idx="194">
                  <c:v>31.72</c:v>
                </c:pt>
                <c:pt idx="195">
                  <c:v>31.72</c:v>
                </c:pt>
                <c:pt idx="196">
                  <c:v>31.72</c:v>
                </c:pt>
                <c:pt idx="197">
                  <c:v>31.72</c:v>
                </c:pt>
                <c:pt idx="198">
                  <c:v>31.72</c:v>
                </c:pt>
                <c:pt idx="199">
                  <c:v>31.72</c:v>
                </c:pt>
                <c:pt idx="200">
                  <c:v>31.72</c:v>
                </c:pt>
                <c:pt idx="201">
                  <c:v>31.72</c:v>
                </c:pt>
                <c:pt idx="202">
                  <c:v>31.72</c:v>
                </c:pt>
                <c:pt idx="203">
                  <c:v>31.72</c:v>
                </c:pt>
                <c:pt idx="204">
                  <c:v>31.72</c:v>
                </c:pt>
                <c:pt idx="205">
                  <c:v>31.72</c:v>
                </c:pt>
                <c:pt idx="206">
                  <c:v>31.72</c:v>
                </c:pt>
                <c:pt idx="207">
                  <c:v>31.72</c:v>
                </c:pt>
                <c:pt idx="208">
                  <c:v>31.72</c:v>
                </c:pt>
                <c:pt idx="209">
                  <c:v>31.72</c:v>
                </c:pt>
                <c:pt idx="210">
                  <c:v>31.72</c:v>
                </c:pt>
                <c:pt idx="211">
                  <c:v>31.72</c:v>
                </c:pt>
                <c:pt idx="212">
                  <c:v>31.72</c:v>
                </c:pt>
                <c:pt idx="213">
                  <c:v>31.72</c:v>
                </c:pt>
                <c:pt idx="214">
                  <c:v>31.72</c:v>
                </c:pt>
                <c:pt idx="215">
                  <c:v>31.72</c:v>
                </c:pt>
                <c:pt idx="216">
                  <c:v>31.72</c:v>
                </c:pt>
                <c:pt idx="217">
                  <c:v>31.72</c:v>
                </c:pt>
                <c:pt idx="218">
                  <c:v>31.72</c:v>
                </c:pt>
                <c:pt idx="219">
                  <c:v>31.72</c:v>
                </c:pt>
                <c:pt idx="220">
                  <c:v>31.72</c:v>
                </c:pt>
                <c:pt idx="221">
                  <c:v>31.72</c:v>
                </c:pt>
                <c:pt idx="222">
                  <c:v>31.72</c:v>
                </c:pt>
                <c:pt idx="223">
                  <c:v>31.72</c:v>
                </c:pt>
                <c:pt idx="224">
                  <c:v>31.72</c:v>
                </c:pt>
                <c:pt idx="225">
                  <c:v>31.72</c:v>
                </c:pt>
                <c:pt idx="226">
                  <c:v>31.72</c:v>
                </c:pt>
                <c:pt idx="227">
                  <c:v>31.72</c:v>
                </c:pt>
                <c:pt idx="228">
                  <c:v>31.72</c:v>
                </c:pt>
                <c:pt idx="229">
                  <c:v>31.72</c:v>
                </c:pt>
                <c:pt idx="230">
                  <c:v>31.72</c:v>
                </c:pt>
                <c:pt idx="231">
                  <c:v>31.72</c:v>
                </c:pt>
                <c:pt idx="232">
                  <c:v>31.72</c:v>
                </c:pt>
                <c:pt idx="233">
                  <c:v>31.72</c:v>
                </c:pt>
                <c:pt idx="234">
                  <c:v>31.72</c:v>
                </c:pt>
                <c:pt idx="235">
                  <c:v>31.72</c:v>
                </c:pt>
                <c:pt idx="236">
                  <c:v>31.72</c:v>
                </c:pt>
                <c:pt idx="237">
                  <c:v>31.72</c:v>
                </c:pt>
                <c:pt idx="238">
                  <c:v>31.72</c:v>
                </c:pt>
                <c:pt idx="239">
                  <c:v>31.72</c:v>
                </c:pt>
                <c:pt idx="240">
                  <c:v>31.72</c:v>
                </c:pt>
                <c:pt idx="241">
                  <c:v>31.72</c:v>
                </c:pt>
                <c:pt idx="242">
                  <c:v>31.72</c:v>
                </c:pt>
                <c:pt idx="243">
                  <c:v>31.72</c:v>
                </c:pt>
                <c:pt idx="244">
                  <c:v>31.72</c:v>
                </c:pt>
                <c:pt idx="245">
                  <c:v>31.72</c:v>
                </c:pt>
                <c:pt idx="246">
                  <c:v>31.72</c:v>
                </c:pt>
                <c:pt idx="247">
                  <c:v>31.72</c:v>
                </c:pt>
                <c:pt idx="248">
                  <c:v>31.72</c:v>
                </c:pt>
                <c:pt idx="249">
                  <c:v>31.72</c:v>
                </c:pt>
                <c:pt idx="250">
                  <c:v>31.72</c:v>
                </c:pt>
                <c:pt idx="251">
                  <c:v>31.72</c:v>
                </c:pt>
                <c:pt idx="252">
                  <c:v>31.72</c:v>
                </c:pt>
                <c:pt idx="253">
                  <c:v>31.72</c:v>
                </c:pt>
                <c:pt idx="254">
                  <c:v>31.72</c:v>
                </c:pt>
                <c:pt idx="255">
                  <c:v>31.72</c:v>
                </c:pt>
                <c:pt idx="256">
                  <c:v>31.72</c:v>
                </c:pt>
                <c:pt idx="257">
                  <c:v>31.72</c:v>
                </c:pt>
                <c:pt idx="258">
                  <c:v>31.72</c:v>
                </c:pt>
                <c:pt idx="259">
                  <c:v>31.72</c:v>
                </c:pt>
                <c:pt idx="260">
                  <c:v>31.72</c:v>
                </c:pt>
                <c:pt idx="261">
                  <c:v>31.72</c:v>
                </c:pt>
                <c:pt idx="262">
                  <c:v>31.72</c:v>
                </c:pt>
                <c:pt idx="263">
                  <c:v>31.72</c:v>
                </c:pt>
                <c:pt idx="264">
                  <c:v>31.72</c:v>
                </c:pt>
                <c:pt idx="265">
                  <c:v>31.72</c:v>
                </c:pt>
                <c:pt idx="266">
                  <c:v>31.72</c:v>
                </c:pt>
                <c:pt idx="267">
                  <c:v>31.72</c:v>
                </c:pt>
                <c:pt idx="268">
                  <c:v>31.72</c:v>
                </c:pt>
                <c:pt idx="269">
                  <c:v>31.72</c:v>
                </c:pt>
                <c:pt idx="270">
                  <c:v>31.72</c:v>
                </c:pt>
                <c:pt idx="271">
                  <c:v>31.72</c:v>
                </c:pt>
                <c:pt idx="272">
                  <c:v>31.72</c:v>
                </c:pt>
                <c:pt idx="273">
                  <c:v>31.72</c:v>
                </c:pt>
                <c:pt idx="274">
                  <c:v>31.72</c:v>
                </c:pt>
                <c:pt idx="275">
                  <c:v>31.72</c:v>
                </c:pt>
                <c:pt idx="276">
                  <c:v>31.72</c:v>
                </c:pt>
                <c:pt idx="277">
                  <c:v>31.72</c:v>
                </c:pt>
                <c:pt idx="278">
                  <c:v>31.72</c:v>
                </c:pt>
                <c:pt idx="279">
                  <c:v>31.72</c:v>
                </c:pt>
                <c:pt idx="280">
                  <c:v>31.72</c:v>
                </c:pt>
                <c:pt idx="281">
                  <c:v>31.72</c:v>
                </c:pt>
                <c:pt idx="282">
                  <c:v>31.72</c:v>
                </c:pt>
                <c:pt idx="283">
                  <c:v>31.72</c:v>
                </c:pt>
                <c:pt idx="284">
                  <c:v>31.72</c:v>
                </c:pt>
                <c:pt idx="285">
                  <c:v>31.72</c:v>
                </c:pt>
                <c:pt idx="286">
                  <c:v>31.72</c:v>
                </c:pt>
                <c:pt idx="287">
                  <c:v>31.72</c:v>
                </c:pt>
                <c:pt idx="288">
                  <c:v>31.72</c:v>
                </c:pt>
                <c:pt idx="289">
                  <c:v>31.72</c:v>
                </c:pt>
                <c:pt idx="290">
                  <c:v>31.72</c:v>
                </c:pt>
                <c:pt idx="291">
                  <c:v>31.72</c:v>
                </c:pt>
                <c:pt idx="292">
                  <c:v>31.72</c:v>
                </c:pt>
                <c:pt idx="293">
                  <c:v>31.72</c:v>
                </c:pt>
                <c:pt idx="294">
                  <c:v>31.72</c:v>
                </c:pt>
                <c:pt idx="295">
                  <c:v>31.72</c:v>
                </c:pt>
                <c:pt idx="296">
                  <c:v>31.72</c:v>
                </c:pt>
                <c:pt idx="297">
                  <c:v>31.72</c:v>
                </c:pt>
                <c:pt idx="298">
                  <c:v>31.72</c:v>
                </c:pt>
                <c:pt idx="299">
                  <c:v>31.72</c:v>
                </c:pt>
                <c:pt idx="300">
                  <c:v>31.72</c:v>
                </c:pt>
                <c:pt idx="301">
                  <c:v>31.72</c:v>
                </c:pt>
                <c:pt idx="302">
                  <c:v>31.72</c:v>
                </c:pt>
                <c:pt idx="303">
                  <c:v>31.72</c:v>
                </c:pt>
                <c:pt idx="304">
                  <c:v>31.72</c:v>
                </c:pt>
                <c:pt idx="305">
                  <c:v>31.72</c:v>
                </c:pt>
                <c:pt idx="306">
                  <c:v>31.72</c:v>
                </c:pt>
                <c:pt idx="307">
                  <c:v>31.72</c:v>
                </c:pt>
                <c:pt idx="308">
                  <c:v>31.72</c:v>
                </c:pt>
                <c:pt idx="309">
                  <c:v>31.72</c:v>
                </c:pt>
                <c:pt idx="310">
                  <c:v>31.72</c:v>
                </c:pt>
                <c:pt idx="311">
                  <c:v>31.72</c:v>
                </c:pt>
                <c:pt idx="312">
                  <c:v>31.72</c:v>
                </c:pt>
                <c:pt idx="313">
                  <c:v>31.72</c:v>
                </c:pt>
                <c:pt idx="314">
                  <c:v>31.72</c:v>
                </c:pt>
                <c:pt idx="315">
                  <c:v>31.72</c:v>
                </c:pt>
                <c:pt idx="316">
                  <c:v>31.72</c:v>
                </c:pt>
                <c:pt idx="317">
                  <c:v>31.72</c:v>
                </c:pt>
                <c:pt idx="318">
                  <c:v>31.72</c:v>
                </c:pt>
                <c:pt idx="319">
                  <c:v>31.72</c:v>
                </c:pt>
                <c:pt idx="320">
                  <c:v>31.72</c:v>
                </c:pt>
                <c:pt idx="321">
                  <c:v>31.72</c:v>
                </c:pt>
                <c:pt idx="322">
                  <c:v>31.72</c:v>
                </c:pt>
                <c:pt idx="323">
                  <c:v>31.72</c:v>
                </c:pt>
                <c:pt idx="324">
                  <c:v>31.72</c:v>
                </c:pt>
                <c:pt idx="325">
                  <c:v>31.72</c:v>
                </c:pt>
                <c:pt idx="326">
                  <c:v>31.72</c:v>
                </c:pt>
                <c:pt idx="327">
                  <c:v>31.72</c:v>
                </c:pt>
                <c:pt idx="328">
                  <c:v>31.72</c:v>
                </c:pt>
                <c:pt idx="329">
                  <c:v>31.72</c:v>
                </c:pt>
                <c:pt idx="330">
                  <c:v>31.72</c:v>
                </c:pt>
                <c:pt idx="331">
                  <c:v>31.72</c:v>
                </c:pt>
                <c:pt idx="332">
                  <c:v>31.72</c:v>
                </c:pt>
                <c:pt idx="333">
                  <c:v>31.72</c:v>
                </c:pt>
                <c:pt idx="334">
                  <c:v>31.72</c:v>
                </c:pt>
                <c:pt idx="335">
                  <c:v>31.72</c:v>
                </c:pt>
                <c:pt idx="336">
                  <c:v>31.72</c:v>
                </c:pt>
                <c:pt idx="337">
                  <c:v>31.72</c:v>
                </c:pt>
                <c:pt idx="338">
                  <c:v>31.72</c:v>
                </c:pt>
                <c:pt idx="339">
                  <c:v>31.72</c:v>
                </c:pt>
                <c:pt idx="340">
                  <c:v>31.72</c:v>
                </c:pt>
                <c:pt idx="341">
                  <c:v>31.72</c:v>
                </c:pt>
                <c:pt idx="342">
                  <c:v>31.72</c:v>
                </c:pt>
                <c:pt idx="343">
                  <c:v>31.72</c:v>
                </c:pt>
                <c:pt idx="344">
                  <c:v>31.72</c:v>
                </c:pt>
                <c:pt idx="345">
                  <c:v>31.72</c:v>
                </c:pt>
                <c:pt idx="346">
                  <c:v>31.72</c:v>
                </c:pt>
                <c:pt idx="347">
                  <c:v>31.72</c:v>
                </c:pt>
                <c:pt idx="348">
                  <c:v>31.72</c:v>
                </c:pt>
                <c:pt idx="349">
                  <c:v>31.72</c:v>
                </c:pt>
                <c:pt idx="350">
                  <c:v>31.72</c:v>
                </c:pt>
                <c:pt idx="351">
                  <c:v>31.72</c:v>
                </c:pt>
                <c:pt idx="352">
                  <c:v>31.72</c:v>
                </c:pt>
                <c:pt idx="353">
                  <c:v>31.72</c:v>
                </c:pt>
                <c:pt idx="354">
                  <c:v>31.72</c:v>
                </c:pt>
                <c:pt idx="355">
                  <c:v>31.72</c:v>
                </c:pt>
                <c:pt idx="356">
                  <c:v>31.72</c:v>
                </c:pt>
                <c:pt idx="357">
                  <c:v>31.72</c:v>
                </c:pt>
                <c:pt idx="358">
                  <c:v>31.72</c:v>
                </c:pt>
                <c:pt idx="359">
                  <c:v>31.72</c:v>
                </c:pt>
                <c:pt idx="360">
                  <c:v>31.72</c:v>
                </c:pt>
                <c:pt idx="361">
                  <c:v>31.72</c:v>
                </c:pt>
                <c:pt idx="362">
                  <c:v>31.72</c:v>
                </c:pt>
                <c:pt idx="363">
                  <c:v>31.72</c:v>
                </c:pt>
                <c:pt idx="364">
                  <c:v>31.72</c:v>
                </c:pt>
                <c:pt idx="365">
                  <c:v>31.72</c:v>
                </c:pt>
                <c:pt idx="366">
                  <c:v>31.72</c:v>
                </c:pt>
                <c:pt idx="367">
                  <c:v>31.72</c:v>
                </c:pt>
                <c:pt idx="368">
                  <c:v>31.72</c:v>
                </c:pt>
                <c:pt idx="369">
                  <c:v>31.72</c:v>
                </c:pt>
                <c:pt idx="370">
                  <c:v>31.72</c:v>
                </c:pt>
                <c:pt idx="371">
                  <c:v>31.72</c:v>
                </c:pt>
                <c:pt idx="372">
                  <c:v>31.72</c:v>
                </c:pt>
                <c:pt idx="373">
                  <c:v>31.72</c:v>
                </c:pt>
                <c:pt idx="374">
                  <c:v>31.72</c:v>
                </c:pt>
                <c:pt idx="375">
                  <c:v>31.72</c:v>
                </c:pt>
                <c:pt idx="376">
                  <c:v>31.72</c:v>
                </c:pt>
                <c:pt idx="377">
                  <c:v>31.72</c:v>
                </c:pt>
                <c:pt idx="378">
                  <c:v>31.72</c:v>
                </c:pt>
                <c:pt idx="379">
                  <c:v>31.72</c:v>
                </c:pt>
                <c:pt idx="380">
                  <c:v>31.72</c:v>
                </c:pt>
                <c:pt idx="381">
                  <c:v>31.72</c:v>
                </c:pt>
                <c:pt idx="382">
                  <c:v>31.72</c:v>
                </c:pt>
                <c:pt idx="383">
                  <c:v>31.72</c:v>
                </c:pt>
                <c:pt idx="384">
                  <c:v>31.72</c:v>
                </c:pt>
                <c:pt idx="385">
                  <c:v>31.72</c:v>
                </c:pt>
                <c:pt idx="386">
                  <c:v>31.72</c:v>
                </c:pt>
                <c:pt idx="387">
                  <c:v>31.72</c:v>
                </c:pt>
                <c:pt idx="388">
                  <c:v>31.72</c:v>
                </c:pt>
                <c:pt idx="389">
                  <c:v>31.72</c:v>
                </c:pt>
                <c:pt idx="390">
                  <c:v>31.72</c:v>
                </c:pt>
                <c:pt idx="391">
                  <c:v>31.72</c:v>
                </c:pt>
                <c:pt idx="392">
                  <c:v>31.72</c:v>
                </c:pt>
                <c:pt idx="393">
                  <c:v>31.72</c:v>
                </c:pt>
                <c:pt idx="394">
                  <c:v>31.72</c:v>
                </c:pt>
                <c:pt idx="395">
                  <c:v>31.72</c:v>
                </c:pt>
                <c:pt idx="396">
                  <c:v>31.72</c:v>
                </c:pt>
                <c:pt idx="397">
                  <c:v>31.72</c:v>
                </c:pt>
                <c:pt idx="398">
                  <c:v>31.72</c:v>
                </c:pt>
                <c:pt idx="399">
                  <c:v>31.72</c:v>
                </c:pt>
                <c:pt idx="400">
                  <c:v>31.72</c:v>
                </c:pt>
                <c:pt idx="401">
                  <c:v>31.72</c:v>
                </c:pt>
                <c:pt idx="402">
                  <c:v>31.72</c:v>
                </c:pt>
                <c:pt idx="403">
                  <c:v>31.72</c:v>
                </c:pt>
                <c:pt idx="404">
                  <c:v>31.72</c:v>
                </c:pt>
                <c:pt idx="405">
                  <c:v>31.72</c:v>
                </c:pt>
                <c:pt idx="406">
                  <c:v>31.72</c:v>
                </c:pt>
                <c:pt idx="407">
                  <c:v>31.72</c:v>
                </c:pt>
                <c:pt idx="408">
                  <c:v>31.72</c:v>
                </c:pt>
                <c:pt idx="409">
                  <c:v>31.72</c:v>
                </c:pt>
                <c:pt idx="410">
                  <c:v>31.72</c:v>
                </c:pt>
                <c:pt idx="411">
                  <c:v>31.72</c:v>
                </c:pt>
                <c:pt idx="412">
                  <c:v>31.72</c:v>
                </c:pt>
                <c:pt idx="413">
                  <c:v>31.72</c:v>
                </c:pt>
                <c:pt idx="414">
                  <c:v>31.72</c:v>
                </c:pt>
                <c:pt idx="415">
                  <c:v>31.72</c:v>
                </c:pt>
                <c:pt idx="416">
                  <c:v>31.72</c:v>
                </c:pt>
                <c:pt idx="417">
                  <c:v>31.72</c:v>
                </c:pt>
                <c:pt idx="418">
                  <c:v>31.72</c:v>
                </c:pt>
                <c:pt idx="419">
                  <c:v>31.72</c:v>
                </c:pt>
                <c:pt idx="420">
                  <c:v>31.72</c:v>
                </c:pt>
                <c:pt idx="421">
                  <c:v>31.72</c:v>
                </c:pt>
                <c:pt idx="422">
                  <c:v>31.72</c:v>
                </c:pt>
                <c:pt idx="423">
                  <c:v>31.72</c:v>
                </c:pt>
                <c:pt idx="424">
                  <c:v>31.72</c:v>
                </c:pt>
                <c:pt idx="425">
                  <c:v>31.72</c:v>
                </c:pt>
                <c:pt idx="426">
                  <c:v>31.72</c:v>
                </c:pt>
                <c:pt idx="427">
                  <c:v>31.72</c:v>
                </c:pt>
                <c:pt idx="428">
                  <c:v>31.72</c:v>
                </c:pt>
                <c:pt idx="429">
                  <c:v>31.72</c:v>
                </c:pt>
                <c:pt idx="430">
                  <c:v>31.72</c:v>
                </c:pt>
                <c:pt idx="431">
                  <c:v>31.72</c:v>
                </c:pt>
                <c:pt idx="432">
                  <c:v>31.72</c:v>
                </c:pt>
                <c:pt idx="433">
                  <c:v>31.72</c:v>
                </c:pt>
                <c:pt idx="434">
                  <c:v>31.72</c:v>
                </c:pt>
                <c:pt idx="435">
                  <c:v>31.72</c:v>
                </c:pt>
                <c:pt idx="436">
                  <c:v>31.72</c:v>
                </c:pt>
                <c:pt idx="437">
                  <c:v>31.72</c:v>
                </c:pt>
                <c:pt idx="438">
                  <c:v>31.72</c:v>
                </c:pt>
                <c:pt idx="439">
                  <c:v>31.72</c:v>
                </c:pt>
                <c:pt idx="440">
                  <c:v>31.72</c:v>
                </c:pt>
                <c:pt idx="441">
                  <c:v>31.72</c:v>
                </c:pt>
                <c:pt idx="442">
                  <c:v>31.72</c:v>
                </c:pt>
                <c:pt idx="443">
                  <c:v>31.72</c:v>
                </c:pt>
                <c:pt idx="444">
                  <c:v>31.72</c:v>
                </c:pt>
                <c:pt idx="445">
                  <c:v>31.72</c:v>
                </c:pt>
                <c:pt idx="446">
                  <c:v>31.72</c:v>
                </c:pt>
                <c:pt idx="447">
                  <c:v>31.72</c:v>
                </c:pt>
                <c:pt idx="448">
                  <c:v>31.72</c:v>
                </c:pt>
                <c:pt idx="449">
                  <c:v>31.72</c:v>
                </c:pt>
                <c:pt idx="450">
                  <c:v>31.72</c:v>
                </c:pt>
                <c:pt idx="451">
                  <c:v>31.72</c:v>
                </c:pt>
                <c:pt idx="452">
                  <c:v>31.72</c:v>
                </c:pt>
                <c:pt idx="453">
                  <c:v>31.72</c:v>
                </c:pt>
                <c:pt idx="454">
                  <c:v>31.72</c:v>
                </c:pt>
                <c:pt idx="455">
                  <c:v>31.72</c:v>
                </c:pt>
                <c:pt idx="456">
                  <c:v>31.72</c:v>
                </c:pt>
                <c:pt idx="457">
                  <c:v>31.72</c:v>
                </c:pt>
                <c:pt idx="458">
                  <c:v>31.72</c:v>
                </c:pt>
                <c:pt idx="459">
                  <c:v>31.72</c:v>
                </c:pt>
                <c:pt idx="460">
                  <c:v>31.72</c:v>
                </c:pt>
                <c:pt idx="461">
                  <c:v>31.72</c:v>
                </c:pt>
                <c:pt idx="462">
                  <c:v>31.72</c:v>
                </c:pt>
                <c:pt idx="463">
                  <c:v>31.72</c:v>
                </c:pt>
                <c:pt idx="464">
                  <c:v>31.72</c:v>
                </c:pt>
                <c:pt idx="465">
                  <c:v>31.72</c:v>
                </c:pt>
                <c:pt idx="466">
                  <c:v>31.72</c:v>
                </c:pt>
                <c:pt idx="467">
                  <c:v>31.72</c:v>
                </c:pt>
                <c:pt idx="468">
                  <c:v>31.72</c:v>
                </c:pt>
                <c:pt idx="469">
                  <c:v>31.72</c:v>
                </c:pt>
                <c:pt idx="470">
                  <c:v>31.72</c:v>
                </c:pt>
                <c:pt idx="471">
                  <c:v>31.72</c:v>
                </c:pt>
                <c:pt idx="472">
                  <c:v>31.72</c:v>
                </c:pt>
                <c:pt idx="473">
                  <c:v>31.72</c:v>
                </c:pt>
                <c:pt idx="474">
                  <c:v>31.72</c:v>
                </c:pt>
                <c:pt idx="475">
                  <c:v>31.72</c:v>
                </c:pt>
                <c:pt idx="476">
                  <c:v>31.72</c:v>
                </c:pt>
                <c:pt idx="477">
                  <c:v>31.72</c:v>
                </c:pt>
                <c:pt idx="478">
                  <c:v>31.72</c:v>
                </c:pt>
                <c:pt idx="479">
                  <c:v>31.72</c:v>
                </c:pt>
                <c:pt idx="480">
                  <c:v>31.72</c:v>
                </c:pt>
                <c:pt idx="481">
                  <c:v>31.72</c:v>
                </c:pt>
                <c:pt idx="482">
                  <c:v>31.72</c:v>
                </c:pt>
                <c:pt idx="483">
                  <c:v>31.72</c:v>
                </c:pt>
                <c:pt idx="484">
                  <c:v>31.72</c:v>
                </c:pt>
                <c:pt idx="485">
                  <c:v>31.72</c:v>
                </c:pt>
                <c:pt idx="486">
                  <c:v>31.72</c:v>
                </c:pt>
                <c:pt idx="487">
                  <c:v>31.72</c:v>
                </c:pt>
                <c:pt idx="488">
                  <c:v>31.72</c:v>
                </c:pt>
                <c:pt idx="489">
                  <c:v>31.72</c:v>
                </c:pt>
                <c:pt idx="490">
                  <c:v>31.72</c:v>
                </c:pt>
                <c:pt idx="491">
                  <c:v>31.72</c:v>
                </c:pt>
                <c:pt idx="492">
                  <c:v>31.72</c:v>
                </c:pt>
                <c:pt idx="493">
                  <c:v>31.72</c:v>
                </c:pt>
                <c:pt idx="494">
                  <c:v>31.72</c:v>
                </c:pt>
                <c:pt idx="495">
                  <c:v>31.72</c:v>
                </c:pt>
                <c:pt idx="496">
                  <c:v>31.72</c:v>
                </c:pt>
                <c:pt idx="497">
                  <c:v>31.72</c:v>
                </c:pt>
                <c:pt idx="498">
                  <c:v>31.72</c:v>
                </c:pt>
                <c:pt idx="499">
                  <c:v>31.72</c:v>
                </c:pt>
                <c:pt idx="500">
                  <c:v>31.72</c:v>
                </c:pt>
                <c:pt idx="501">
                  <c:v>31.72</c:v>
                </c:pt>
                <c:pt idx="502">
                  <c:v>31.72</c:v>
                </c:pt>
                <c:pt idx="503">
                  <c:v>31.72</c:v>
                </c:pt>
                <c:pt idx="504">
                  <c:v>31.72</c:v>
                </c:pt>
                <c:pt idx="505">
                  <c:v>31.72</c:v>
                </c:pt>
                <c:pt idx="506">
                  <c:v>31.72</c:v>
                </c:pt>
                <c:pt idx="507">
                  <c:v>31.72</c:v>
                </c:pt>
                <c:pt idx="508">
                  <c:v>31.72</c:v>
                </c:pt>
                <c:pt idx="509">
                  <c:v>31.72</c:v>
                </c:pt>
                <c:pt idx="510">
                  <c:v>31.72</c:v>
                </c:pt>
                <c:pt idx="511">
                  <c:v>31.72</c:v>
                </c:pt>
                <c:pt idx="512">
                  <c:v>31.72</c:v>
                </c:pt>
                <c:pt idx="513">
                  <c:v>31.72</c:v>
                </c:pt>
                <c:pt idx="514">
                  <c:v>31.72</c:v>
                </c:pt>
                <c:pt idx="515">
                  <c:v>31.72</c:v>
                </c:pt>
                <c:pt idx="516">
                  <c:v>31.72</c:v>
                </c:pt>
                <c:pt idx="517">
                  <c:v>31.72</c:v>
                </c:pt>
                <c:pt idx="518">
                  <c:v>31.72</c:v>
                </c:pt>
                <c:pt idx="519">
                  <c:v>31.72</c:v>
                </c:pt>
                <c:pt idx="520">
                  <c:v>31.72</c:v>
                </c:pt>
                <c:pt idx="521">
                  <c:v>31.72</c:v>
                </c:pt>
                <c:pt idx="522">
                  <c:v>31.72</c:v>
                </c:pt>
                <c:pt idx="523">
                  <c:v>31.72</c:v>
                </c:pt>
                <c:pt idx="524">
                  <c:v>31.72</c:v>
                </c:pt>
                <c:pt idx="525">
                  <c:v>31.72</c:v>
                </c:pt>
                <c:pt idx="526">
                  <c:v>31.72</c:v>
                </c:pt>
                <c:pt idx="527">
                  <c:v>31.72</c:v>
                </c:pt>
                <c:pt idx="528">
                  <c:v>31.72</c:v>
                </c:pt>
                <c:pt idx="529">
                  <c:v>31.72</c:v>
                </c:pt>
                <c:pt idx="530">
                  <c:v>31.72</c:v>
                </c:pt>
                <c:pt idx="531">
                  <c:v>31.72</c:v>
                </c:pt>
                <c:pt idx="532">
                  <c:v>31.72</c:v>
                </c:pt>
                <c:pt idx="533">
                  <c:v>31.72</c:v>
                </c:pt>
                <c:pt idx="534">
                  <c:v>31.72</c:v>
                </c:pt>
                <c:pt idx="535">
                  <c:v>31.72</c:v>
                </c:pt>
                <c:pt idx="536">
                  <c:v>31.72</c:v>
                </c:pt>
                <c:pt idx="537">
                  <c:v>31.72</c:v>
                </c:pt>
                <c:pt idx="538">
                  <c:v>31.72</c:v>
                </c:pt>
                <c:pt idx="539">
                  <c:v>31.72</c:v>
                </c:pt>
                <c:pt idx="540">
                  <c:v>31.72</c:v>
                </c:pt>
                <c:pt idx="541">
                  <c:v>31.72</c:v>
                </c:pt>
                <c:pt idx="542">
                  <c:v>31.72</c:v>
                </c:pt>
                <c:pt idx="543">
                  <c:v>31.72</c:v>
                </c:pt>
                <c:pt idx="544">
                  <c:v>31.72</c:v>
                </c:pt>
                <c:pt idx="545">
                  <c:v>31.72</c:v>
                </c:pt>
                <c:pt idx="546">
                  <c:v>31.72</c:v>
                </c:pt>
                <c:pt idx="547">
                  <c:v>31.72</c:v>
                </c:pt>
                <c:pt idx="548">
                  <c:v>31.72</c:v>
                </c:pt>
                <c:pt idx="549">
                  <c:v>31.72</c:v>
                </c:pt>
                <c:pt idx="550">
                  <c:v>31.72</c:v>
                </c:pt>
                <c:pt idx="551">
                  <c:v>31.72</c:v>
                </c:pt>
                <c:pt idx="552">
                  <c:v>31.72</c:v>
                </c:pt>
                <c:pt idx="553">
                  <c:v>31.72</c:v>
                </c:pt>
                <c:pt idx="554">
                  <c:v>31.72</c:v>
                </c:pt>
                <c:pt idx="555">
                  <c:v>31.72</c:v>
                </c:pt>
                <c:pt idx="556">
                  <c:v>31.72</c:v>
                </c:pt>
                <c:pt idx="557">
                  <c:v>31.72</c:v>
                </c:pt>
                <c:pt idx="558">
                  <c:v>31.72</c:v>
                </c:pt>
                <c:pt idx="559">
                  <c:v>31.72</c:v>
                </c:pt>
                <c:pt idx="560">
                  <c:v>31.72</c:v>
                </c:pt>
                <c:pt idx="561">
                  <c:v>31.72</c:v>
                </c:pt>
                <c:pt idx="562">
                  <c:v>31.72</c:v>
                </c:pt>
                <c:pt idx="563">
                  <c:v>31.72</c:v>
                </c:pt>
                <c:pt idx="564">
                  <c:v>31.72</c:v>
                </c:pt>
                <c:pt idx="565">
                  <c:v>31.72</c:v>
                </c:pt>
                <c:pt idx="566">
                  <c:v>31.72</c:v>
                </c:pt>
                <c:pt idx="567">
                  <c:v>31.72</c:v>
                </c:pt>
                <c:pt idx="568">
                  <c:v>31.72</c:v>
                </c:pt>
                <c:pt idx="569">
                  <c:v>31.72</c:v>
                </c:pt>
                <c:pt idx="570">
                  <c:v>31.72</c:v>
                </c:pt>
                <c:pt idx="571">
                  <c:v>31.72</c:v>
                </c:pt>
                <c:pt idx="572">
                  <c:v>31.72</c:v>
                </c:pt>
                <c:pt idx="573">
                  <c:v>31.72</c:v>
                </c:pt>
                <c:pt idx="574">
                  <c:v>31.72</c:v>
                </c:pt>
                <c:pt idx="575">
                  <c:v>31.72</c:v>
                </c:pt>
                <c:pt idx="576">
                  <c:v>31.72</c:v>
                </c:pt>
                <c:pt idx="577">
                  <c:v>31.72</c:v>
                </c:pt>
                <c:pt idx="578">
                  <c:v>31.72</c:v>
                </c:pt>
                <c:pt idx="579">
                  <c:v>31.72</c:v>
                </c:pt>
                <c:pt idx="580">
                  <c:v>31.72</c:v>
                </c:pt>
                <c:pt idx="581">
                  <c:v>31.72</c:v>
                </c:pt>
                <c:pt idx="582">
                  <c:v>31.72</c:v>
                </c:pt>
                <c:pt idx="583">
                  <c:v>31.72</c:v>
                </c:pt>
                <c:pt idx="584">
                  <c:v>31.72</c:v>
                </c:pt>
                <c:pt idx="585">
                  <c:v>31.72</c:v>
                </c:pt>
                <c:pt idx="586">
                  <c:v>31.72</c:v>
                </c:pt>
                <c:pt idx="587">
                  <c:v>31.72</c:v>
                </c:pt>
                <c:pt idx="588">
                  <c:v>31.72</c:v>
                </c:pt>
                <c:pt idx="589">
                  <c:v>31.72</c:v>
                </c:pt>
                <c:pt idx="590">
                  <c:v>31.72</c:v>
                </c:pt>
                <c:pt idx="591">
                  <c:v>31.72</c:v>
                </c:pt>
                <c:pt idx="592">
                  <c:v>31.72</c:v>
                </c:pt>
                <c:pt idx="593">
                  <c:v>31.72</c:v>
                </c:pt>
                <c:pt idx="594">
                  <c:v>31.72</c:v>
                </c:pt>
                <c:pt idx="595">
                  <c:v>31.72</c:v>
                </c:pt>
                <c:pt idx="596">
                  <c:v>31.72</c:v>
                </c:pt>
                <c:pt idx="597">
                  <c:v>31.72</c:v>
                </c:pt>
                <c:pt idx="598">
                  <c:v>31.72</c:v>
                </c:pt>
                <c:pt idx="599">
                  <c:v>31.72</c:v>
                </c:pt>
                <c:pt idx="600">
                  <c:v>31.72</c:v>
                </c:pt>
                <c:pt idx="601">
                  <c:v>31.72</c:v>
                </c:pt>
                <c:pt idx="602">
                  <c:v>31.72</c:v>
                </c:pt>
                <c:pt idx="603">
                  <c:v>31.72</c:v>
                </c:pt>
                <c:pt idx="604">
                  <c:v>31.72</c:v>
                </c:pt>
                <c:pt idx="605">
                  <c:v>31.72</c:v>
                </c:pt>
                <c:pt idx="606">
                  <c:v>31.72</c:v>
                </c:pt>
                <c:pt idx="607">
                  <c:v>31.72</c:v>
                </c:pt>
                <c:pt idx="608">
                  <c:v>31.72</c:v>
                </c:pt>
                <c:pt idx="609">
                  <c:v>31.72</c:v>
                </c:pt>
                <c:pt idx="610">
                  <c:v>31.72</c:v>
                </c:pt>
                <c:pt idx="611">
                  <c:v>31.72</c:v>
                </c:pt>
                <c:pt idx="612">
                  <c:v>31.72</c:v>
                </c:pt>
                <c:pt idx="613">
                  <c:v>31.72</c:v>
                </c:pt>
                <c:pt idx="614">
                  <c:v>31.72</c:v>
                </c:pt>
                <c:pt idx="615">
                  <c:v>31.72</c:v>
                </c:pt>
                <c:pt idx="616">
                  <c:v>31.72</c:v>
                </c:pt>
                <c:pt idx="617">
                  <c:v>31.72</c:v>
                </c:pt>
                <c:pt idx="618">
                  <c:v>31.72</c:v>
                </c:pt>
                <c:pt idx="619">
                  <c:v>31.72</c:v>
                </c:pt>
                <c:pt idx="620">
                  <c:v>31.72</c:v>
                </c:pt>
                <c:pt idx="621">
                  <c:v>31.72</c:v>
                </c:pt>
                <c:pt idx="622">
                  <c:v>31.72</c:v>
                </c:pt>
                <c:pt idx="623">
                  <c:v>31.72</c:v>
                </c:pt>
                <c:pt idx="624">
                  <c:v>31.72</c:v>
                </c:pt>
                <c:pt idx="625">
                  <c:v>31.72</c:v>
                </c:pt>
                <c:pt idx="626">
                  <c:v>31.72</c:v>
                </c:pt>
                <c:pt idx="627">
                  <c:v>31.72</c:v>
                </c:pt>
                <c:pt idx="628">
                  <c:v>31.72</c:v>
                </c:pt>
                <c:pt idx="629">
                  <c:v>31.72</c:v>
                </c:pt>
                <c:pt idx="630">
                  <c:v>31.72</c:v>
                </c:pt>
                <c:pt idx="631">
                  <c:v>31.72</c:v>
                </c:pt>
                <c:pt idx="632">
                  <c:v>31.72</c:v>
                </c:pt>
                <c:pt idx="633">
                  <c:v>31.72</c:v>
                </c:pt>
                <c:pt idx="634">
                  <c:v>31.72</c:v>
                </c:pt>
                <c:pt idx="635">
                  <c:v>31.72</c:v>
                </c:pt>
                <c:pt idx="636">
                  <c:v>31.72</c:v>
                </c:pt>
                <c:pt idx="637">
                  <c:v>31.72</c:v>
                </c:pt>
                <c:pt idx="638">
                  <c:v>31.72</c:v>
                </c:pt>
                <c:pt idx="639">
                  <c:v>31.72</c:v>
                </c:pt>
                <c:pt idx="640">
                  <c:v>31.72</c:v>
                </c:pt>
                <c:pt idx="641">
                  <c:v>31.72</c:v>
                </c:pt>
                <c:pt idx="642">
                  <c:v>31.72</c:v>
                </c:pt>
                <c:pt idx="643">
                  <c:v>31.72</c:v>
                </c:pt>
                <c:pt idx="644">
                  <c:v>31.72</c:v>
                </c:pt>
                <c:pt idx="645">
                  <c:v>31.72</c:v>
                </c:pt>
                <c:pt idx="646">
                  <c:v>31.72</c:v>
                </c:pt>
                <c:pt idx="647">
                  <c:v>31.72</c:v>
                </c:pt>
                <c:pt idx="648">
                  <c:v>31.72</c:v>
                </c:pt>
                <c:pt idx="649">
                  <c:v>31.72</c:v>
                </c:pt>
                <c:pt idx="650">
                  <c:v>31.72</c:v>
                </c:pt>
                <c:pt idx="651">
                  <c:v>31.72</c:v>
                </c:pt>
                <c:pt idx="652">
                  <c:v>31.72</c:v>
                </c:pt>
                <c:pt idx="653">
                  <c:v>31.72</c:v>
                </c:pt>
                <c:pt idx="654">
                  <c:v>31.72</c:v>
                </c:pt>
                <c:pt idx="655">
                  <c:v>31.72</c:v>
                </c:pt>
                <c:pt idx="656">
                  <c:v>31.72</c:v>
                </c:pt>
                <c:pt idx="657">
                  <c:v>31.72</c:v>
                </c:pt>
                <c:pt idx="658">
                  <c:v>31.72</c:v>
                </c:pt>
                <c:pt idx="659">
                  <c:v>31.72</c:v>
                </c:pt>
                <c:pt idx="660">
                  <c:v>31.72</c:v>
                </c:pt>
                <c:pt idx="661">
                  <c:v>31.72</c:v>
                </c:pt>
                <c:pt idx="662">
                  <c:v>31.72</c:v>
                </c:pt>
                <c:pt idx="663">
                  <c:v>31.72</c:v>
                </c:pt>
                <c:pt idx="664">
                  <c:v>31.72</c:v>
                </c:pt>
                <c:pt idx="665">
                  <c:v>31.72</c:v>
                </c:pt>
                <c:pt idx="666">
                  <c:v>31.72</c:v>
                </c:pt>
                <c:pt idx="667">
                  <c:v>31.72</c:v>
                </c:pt>
                <c:pt idx="668">
                  <c:v>31.72</c:v>
                </c:pt>
                <c:pt idx="669">
                  <c:v>31.72</c:v>
                </c:pt>
                <c:pt idx="670">
                  <c:v>31.72</c:v>
                </c:pt>
                <c:pt idx="671">
                  <c:v>31.72</c:v>
                </c:pt>
                <c:pt idx="672">
                  <c:v>31.72</c:v>
                </c:pt>
                <c:pt idx="673">
                  <c:v>31.72</c:v>
                </c:pt>
                <c:pt idx="674">
                  <c:v>31.72</c:v>
                </c:pt>
                <c:pt idx="675">
                  <c:v>31.72</c:v>
                </c:pt>
                <c:pt idx="676">
                  <c:v>31.72</c:v>
                </c:pt>
                <c:pt idx="677">
                  <c:v>31.72</c:v>
                </c:pt>
                <c:pt idx="678">
                  <c:v>31.72</c:v>
                </c:pt>
                <c:pt idx="679">
                  <c:v>31.72</c:v>
                </c:pt>
                <c:pt idx="680">
                  <c:v>31.72</c:v>
                </c:pt>
                <c:pt idx="681">
                  <c:v>31.72</c:v>
                </c:pt>
                <c:pt idx="682">
                  <c:v>31.72</c:v>
                </c:pt>
                <c:pt idx="683">
                  <c:v>31.72</c:v>
                </c:pt>
                <c:pt idx="684">
                  <c:v>31.72</c:v>
                </c:pt>
                <c:pt idx="685">
                  <c:v>31.72</c:v>
                </c:pt>
                <c:pt idx="686">
                  <c:v>31.72</c:v>
                </c:pt>
                <c:pt idx="687">
                  <c:v>31.72</c:v>
                </c:pt>
                <c:pt idx="688">
                  <c:v>31.72</c:v>
                </c:pt>
                <c:pt idx="689">
                  <c:v>31.72</c:v>
                </c:pt>
                <c:pt idx="690">
                  <c:v>31.72</c:v>
                </c:pt>
                <c:pt idx="691">
                  <c:v>31.72</c:v>
                </c:pt>
                <c:pt idx="692">
                  <c:v>31.72</c:v>
                </c:pt>
                <c:pt idx="693">
                  <c:v>31.72</c:v>
                </c:pt>
                <c:pt idx="694">
                  <c:v>31.72</c:v>
                </c:pt>
                <c:pt idx="695">
                  <c:v>31.72</c:v>
                </c:pt>
                <c:pt idx="696">
                  <c:v>31.72</c:v>
                </c:pt>
                <c:pt idx="697">
                  <c:v>31.72</c:v>
                </c:pt>
                <c:pt idx="698">
                  <c:v>31.72</c:v>
                </c:pt>
                <c:pt idx="699">
                  <c:v>31.72</c:v>
                </c:pt>
                <c:pt idx="700">
                  <c:v>31.72</c:v>
                </c:pt>
                <c:pt idx="701">
                  <c:v>31.72</c:v>
                </c:pt>
                <c:pt idx="702">
                  <c:v>31.72</c:v>
                </c:pt>
                <c:pt idx="703">
                  <c:v>31.72</c:v>
                </c:pt>
                <c:pt idx="704">
                  <c:v>31.72</c:v>
                </c:pt>
                <c:pt idx="705">
                  <c:v>31.72</c:v>
                </c:pt>
                <c:pt idx="706">
                  <c:v>31.72</c:v>
                </c:pt>
                <c:pt idx="707">
                  <c:v>31.72</c:v>
                </c:pt>
                <c:pt idx="708">
                  <c:v>31.72</c:v>
                </c:pt>
                <c:pt idx="709">
                  <c:v>31.72</c:v>
                </c:pt>
                <c:pt idx="710">
                  <c:v>31.72</c:v>
                </c:pt>
                <c:pt idx="711">
                  <c:v>31.72</c:v>
                </c:pt>
                <c:pt idx="712">
                  <c:v>31.72</c:v>
                </c:pt>
                <c:pt idx="713">
                  <c:v>31.72</c:v>
                </c:pt>
                <c:pt idx="714">
                  <c:v>31.72</c:v>
                </c:pt>
                <c:pt idx="715">
                  <c:v>31.72</c:v>
                </c:pt>
                <c:pt idx="716">
                  <c:v>31.72</c:v>
                </c:pt>
                <c:pt idx="717">
                  <c:v>31.72</c:v>
                </c:pt>
                <c:pt idx="718">
                  <c:v>31.72</c:v>
                </c:pt>
                <c:pt idx="719">
                  <c:v>31.72</c:v>
                </c:pt>
                <c:pt idx="720">
                  <c:v>31.72</c:v>
                </c:pt>
                <c:pt idx="721">
                  <c:v>31.72</c:v>
                </c:pt>
                <c:pt idx="722">
                  <c:v>31.72</c:v>
                </c:pt>
                <c:pt idx="723">
                  <c:v>31.72</c:v>
                </c:pt>
                <c:pt idx="724">
                  <c:v>31.72</c:v>
                </c:pt>
                <c:pt idx="725">
                  <c:v>31.72</c:v>
                </c:pt>
                <c:pt idx="726">
                  <c:v>31.72</c:v>
                </c:pt>
                <c:pt idx="727">
                  <c:v>31.72</c:v>
                </c:pt>
                <c:pt idx="728">
                  <c:v>31.72</c:v>
                </c:pt>
                <c:pt idx="729">
                  <c:v>31.72</c:v>
                </c:pt>
                <c:pt idx="730">
                  <c:v>31.72</c:v>
                </c:pt>
                <c:pt idx="731">
                  <c:v>31.72</c:v>
                </c:pt>
                <c:pt idx="732">
                  <c:v>31.72</c:v>
                </c:pt>
                <c:pt idx="733">
                  <c:v>31.72</c:v>
                </c:pt>
                <c:pt idx="734">
                  <c:v>31.72</c:v>
                </c:pt>
                <c:pt idx="735">
                  <c:v>31.72</c:v>
                </c:pt>
                <c:pt idx="736">
                  <c:v>31.72</c:v>
                </c:pt>
                <c:pt idx="737">
                  <c:v>31.72</c:v>
                </c:pt>
                <c:pt idx="738">
                  <c:v>31.72</c:v>
                </c:pt>
                <c:pt idx="739">
                  <c:v>31.72</c:v>
                </c:pt>
                <c:pt idx="740">
                  <c:v>31.72</c:v>
                </c:pt>
                <c:pt idx="741">
                  <c:v>31.72</c:v>
                </c:pt>
                <c:pt idx="742">
                  <c:v>31.72</c:v>
                </c:pt>
                <c:pt idx="743">
                  <c:v>31.72</c:v>
                </c:pt>
                <c:pt idx="744">
                  <c:v>31.72</c:v>
                </c:pt>
                <c:pt idx="745">
                  <c:v>31.72</c:v>
                </c:pt>
                <c:pt idx="746">
                  <c:v>31.72</c:v>
                </c:pt>
                <c:pt idx="747">
                  <c:v>31.72</c:v>
                </c:pt>
                <c:pt idx="748">
                  <c:v>31.72</c:v>
                </c:pt>
                <c:pt idx="749">
                  <c:v>31.72</c:v>
                </c:pt>
                <c:pt idx="750">
                  <c:v>31.72</c:v>
                </c:pt>
                <c:pt idx="751">
                  <c:v>31.72</c:v>
                </c:pt>
                <c:pt idx="752">
                  <c:v>31.72</c:v>
                </c:pt>
                <c:pt idx="753">
                  <c:v>31.72</c:v>
                </c:pt>
                <c:pt idx="754">
                  <c:v>31.72</c:v>
                </c:pt>
                <c:pt idx="755">
                  <c:v>31.72</c:v>
                </c:pt>
                <c:pt idx="756">
                  <c:v>31.72</c:v>
                </c:pt>
                <c:pt idx="757">
                  <c:v>31.72</c:v>
                </c:pt>
                <c:pt idx="758">
                  <c:v>31.72</c:v>
                </c:pt>
                <c:pt idx="759">
                  <c:v>31.72</c:v>
                </c:pt>
                <c:pt idx="760">
                  <c:v>31.72</c:v>
                </c:pt>
                <c:pt idx="761">
                  <c:v>31.72</c:v>
                </c:pt>
                <c:pt idx="762">
                  <c:v>31.72</c:v>
                </c:pt>
                <c:pt idx="763">
                  <c:v>31.72</c:v>
                </c:pt>
                <c:pt idx="764">
                  <c:v>31.72</c:v>
                </c:pt>
                <c:pt idx="765">
                  <c:v>31.72</c:v>
                </c:pt>
                <c:pt idx="766">
                  <c:v>31.72</c:v>
                </c:pt>
                <c:pt idx="767">
                  <c:v>31.72</c:v>
                </c:pt>
                <c:pt idx="768">
                  <c:v>31.72</c:v>
                </c:pt>
                <c:pt idx="769">
                  <c:v>31.72</c:v>
                </c:pt>
                <c:pt idx="770">
                  <c:v>31.72</c:v>
                </c:pt>
                <c:pt idx="771">
                  <c:v>31.72</c:v>
                </c:pt>
                <c:pt idx="772">
                  <c:v>31.72</c:v>
                </c:pt>
                <c:pt idx="773">
                  <c:v>31.72</c:v>
                </c:pt>
                <c:pt idx="774">
                  <c:v>31.72</c:v>
                </c:pt>
                <c:pt idx="775">
                  <c:v>31.72</c:v>
                </c:pt>
                <c:pt idx="776">
                  <c:v>31.72</c:v>
                </c:pt>
                <c:pt idx="777">
                  <c:v>31.72</c:v>
                </c:pt>
                <c:pt idx="778">
                  <c:v>31.72</c:v>
                </c:pt>
                <c:pt idx="779">
                  <c:v>31.72</c:v>
                </c:pt>
                <c:pt idx="780">
                  <c:v>31.72</c:v>
                </c:pt>
                <c:pt idx="781">
                  <c:v>31.72</c:v>
                </c:pt>
                <c:pt idx="782">
                  <c:v>31.72</c:v>
                </c:pt>
                <c:pt idx="783">
                  <c:v>31.72</c:v>
                </c:pt>
                <c:pt idx="784">
                  <c:v>31.72</c:v>
                </c:pt>
                <c:pt idx="785">
                  <c:v>31.72</c:v>
                </c:pt>
                <c:pt idx="786">
                  <c:v>31.72</c:v>
                </c:pt>
                <c:pt idx="787">
                  <c:v>31.72</c:v>
                </c:pt>
                <c:pt idx="788">
                  <c:v>31.72</c:v>
                </c:pt>
                <c:pt idx="789">
                  <c:v>31.72</c:v>
                </c:pt>
                <c:pt idx="790">
                  <c:v>31.72</c:v>
                </c:pt>
                <c:pt idx="791">
                  <c:v>31.72</c:v>
                </c:pt>
                <c:pt idx="792">
                  <c:v>31.72</c:v>
                </c:pt>
                <c:pt idx="793">
                  <c:v>31.72</c:v>
                </c:pt>
                <c:pt idx="794">
                  <c:v>31.72</c:v>
                </c:pt>
                <c:pt idx="795">
                  <c:v>31.72</c:v>
                </c:pt>
                <c:pt idx="796">
                  <c:v>31.72</c:v>
                </c:pt>
                <c:pt idx="797">
                  <c:v>31.72</c:v>
                </c:pt>
                <c:pt idx="798">
                  <c:v>31.72</c:v>
                </c:pt>
                <c:pt idx="799">
                  <c:v>31.72</c:v>
                </c:pt>
                <c:pt idx="800">
                  <c:v>31.72</c:v>
                </c:pt>
                <c:pt idx="801">
                  <c:v>31.72</c:v>
                </c:pt>
                <c:pt idx="802">
                  <c:v>31.72</c:v>
                </c:pt>
                <c:pt idx="803">
                  <c:v>31.72</c:v>
                </c:pt>
                <c:pt idx="804">
                  <c:v>31.72</c:v>
                </c:pt>
                <c:pt idx="805">
                  <c:v>31.72</c:v>
                </c:pt>
                <c:pt idx="806">
                  <c:v>31.72</c:v>
                </c:pt>
                <c:pt idx="807">
                  <c:v>31.72</c:v>
                </c:pt>
                <c:pt idx="808">
                  <c:v>31.72</c:v>
                </c:pt>
                <c:pt idx="809">
                  <c:v>31.72</c:v>
                </c:pt>
                <c:pt idx="810">
                  <c:v>31.72</c:v>
                </c:pt>
                <c:pt idx="811">
                  <c:v>31.72</c:v>
                </c:pt>
                <c:pt idx="812">
                  <c:v>31.72</c:v>
                </c:pt>
                <c:pt idx="813">
                  <c:v>31.72</c:v>
                </c:pt>
                <c:pt idx="814">
                  <c:v>31.72</c:v>
                </c:pt>
                <c:pt idx="815">
                  <c:v>31.72</c:v>
                </c:pt>
                <c:pt idx="816">
                  <c:v>31.72</c:v>
                </c:pt>
                <c:pt idx="817">
                  <c:v>31.72</c:v>
                </c:pt>
                <c:pt idx="818">
                  <c:v>31.72</c:v>
                </c:pt>
                <c:pt idx="819">
                  <c:v>31.72</c:v>
                </c:pt>
                <c:pt idx="820">
                  <c:v>31.72</c:v>
                </c:pt>
                <c:pt idx="821">
                  <c:v>31.72</c:v>
                </c:pt>
                <c:pt idx="822">
                  <c:v>31.72</c:v>
                </c:pt>
                <c:pt idx="823">
                  <c:v>31.72</c:v>
                </c:pt>
                <c:pt idx="824">
                  <c:v>31.72</c:v>
                </c:pt>
                <c:pt idx="825">
                  <c:v>31.72</c:v>
                </c:pt>
                <c:pt idx="826">
                  <c:v>31.72</c:v>
                </c:pt>
                <c:pt idx="827">
                  <c:v>31.72</c:v>
                </c:pt>
                <c:pt idx="828">
                  <c:v>31.72</c:v>
                </c:pt>
                <c:pt idx="829">
                  <c:v>31.72</c:v>
                </c:pt>
                <c:pt idx="830">
                  <c:v>31.72</c:v>
                </c:pt>
                <c:pt idx="831">
                  <c:v>31.72</c:v>
                </c:pt>
                <c:pt idx="832">
                  <c:v>31.72</c:v>
                </c:pt>
                <c:pt idx="833">
                  <c:v>31.72</c:v>
                </c:pt>
                <c:pt idx="834">
                  <c:v>31.72</c:v>
                </c:pt>
                <c:pt idx="835">
                  <c:v>31.72</c:v>
                </c:pt>
                <c:pt idx="836">
                  <c:v>31.72</c:v>
                </c:pt>
                <c:pt idx="837">
                  <c:v>31.72</c:v>
                </c:pt>
                <c:pt idx="838">
                  <c:v>31.72</c:v>
                </c:pt>
                <c:pt idx="839">
                  <c:v>31.72</c:v>
                </c:pt>
                <c:pt idx="840">
                  <c:v>31.72</c:v>
                </c:pt>
                <c:pt idx="841">
                  <c:v>31.72</c:v>
                </c:pt>
                <c:pt idx="842">
                  <c:v>31.72</c:v>
                </c:pt>
                <c:pt idx="843">
                  <c:v>31.72</c:v>
                </c:pt>
                <c:pt idx="844">
                  <c:v>31.72</c:v>
                </c:pt>
                <c:pt idx="845">
                  <c:v>31.72</c:v>
                </c:pt>
                <c:pt idx="846">
                  <c:v>31.72</c:v>
                </c:pt>
                <c:pt idx="847">
                  <c:v>31.72</c:v>
                </c:pt>
                <c:pt idx="848">
                  <c:v>31.72</c:v>
                </c:pt>
                <c:pt idx="849">
                  <c:v>31.72</c:v>
                </c:pt>
                <c:pt idx="850">
                  <c:v>31.72</c:v>
                </c:pt>
                <c:pt idx="851">
                  <c:v>31.72</c:v>
                </c:pt>
                <c:pt idx="852">
                  <c:v>31.72</c:v>
                </c:pt>
                <c:pt idx="853">
                  <c:v>31.72</c:v>
                </c:pt>
                <c:pt idx="854">
                  <c:v>31.72</c:v>
                </c:pt>
                <c:pt idx="855">
                  <c:v>31.72</c:v>
                </c:pt>
                <c:pt idx="856">
                  <c:v>31.72</c:v>
                </c:pt>
                <c:pt idx="857">
                  <c:v>31.72</c:v>
                </c:pt>
                <c:pt idx="858">
                  <c:v>31.72</c:v>
                </c:pt>
                <c:pt idx="859">
                  <c:v>31.72</c:v>
                </c:pt>
                <c:pt idx="860">
                  <c:v>31.72</c:v>
                </c:pt>
                <c:pt idx="861">
                  <c:v>31.72</c:v>
                </c:pt>
                <c:pt idx="862">
                  <c:v>31.72</c:v>
                </c:pt>
                <c:pt idx="863">
                  <c:v>31.72</c:v>
                </c:pt>
                <c:pt idx="864">
                  <c:v>31.72</c:v>
                </c:pt>
                <c:pt idx="865">
                  <c:v>31.72</c:v>
                </c:pt>
                <c:pt idx="866">
                  <c:v>31.72</c:v>
                </c:pt>
                <c:pt idx="867">
                  <c:v>31.72</c:v>
                </c:pt>
                <c:pt idx="868">
                  <c:v>31.72</c:v>
                </c:pt>
                <c:pt idx="869">
                  <c:v>31.72</c:v>
                </c:pt>
                <c:pt idx="870">
                  <c:v>31.72</c:v>
                </c:pt>
                <c:pt idx="871">
                  <c:v>31.72</c:v>
                </c:pt>
                <c:pt idx="872">
                  <c:v>31.72</c:v>
                </c:pt>
                <c:pt idx="873">
                  <c:v>31.72</c:v>
                </c:pt>
                <c:pt idx="874">
                  <c:v>31.72</c:v>
                </c:pt>
                <c:pt idx="875">
                  <c:v>31.72</c:v>
                </c:pt>
                <c:pt idx="876">
                  <c:v>31.72</c:v>
                </c:pt>
                <c:pt idx="877">
                  <c:v>31.72</c:v>
                </c:pt>
                <c:pt idx="878">
                  <c:v>31.72</c:v>
                </c:pt>
                <c:pt idx="879">
                  <c:v>31.72</c:v>
                </c:pt>
                <c:pt idx="880">
                  <c:v>31.72</c:v>
                </c:pt>
                <c:pt idx="881">
                  <c:v>31.72</c:v>
                </c:pt>
                <c:pt idx="882">
                  <c:v>31.72</c:v>
                </c:pt>
                <c:pt idx="883">
                  <c:v>31.72</c:v>
                </c:pt>
                <c:pt idx="884">
                  <c:v>31.72</c:v>
                </c:pt>
                <c:pt idx="885">
                  <c:v>31.72</c:v>
                </c:pt>
                <c:pt idx="886">
                  <c:v>31.72</c:v>
                </c:pt>
                <c:pt idx="887">
                  <c:v>31.72</c:v>
                </c:pt>
                <c:pt idx="888">
                  <c:v>31.72</c:v>
                </c:pt>
                <c:pt idx="889">
                  <c:v>31.72</c:v>
                </c:pt>
                <c:pt idx="890">
                  <c:v>31.72</c:v>
                </c:pt>
                <c:pt idx="891">
                  <c:v>31.72</c:v>
                </c:pt>
                <c:pt idx="892">
                  <c:v>31.72</c:v>
                </c:pt>
                <c:pt idx="893">
                  <c:v>31.72</c:v>
                </c:pt>
                <c:pt idx="894">
                  <c:v>31.72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A09-4A8F-BDEC-041DEC10A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001128"/>
        <c:axId val="661000472"/>
      </c:lineChart>
      <c:catAx>
        <c:axId val="661001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1000472"/>
        <c:crosses val="autoZero"/>
        <c:auto val="1"/>
        <c:lblAlgn val="ctr"/>
        <c:lblOffset val="100"/>
        <c:noMultiLvlLbl val="0"/>
      </c:catAx>
      <c:valAx>
        <c:axId val="66100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Activité musculaire (en uV)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100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>
      <a:solidFill>
        <a:schemeClr val="accent2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4T14:51:06.821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0.5164</cdr:x>
      <cdr:y>0.22138</cdr:y>
    </cdr:from>
    <cdr:to>
      <cdr:x>0.87903</cdr:x>
      <cdr:y>0.59646</cdr:y>
    </cdr:to>
    <cdr:sp macro="" textlink="">
      <cdr:nvSpPr>
        <cdr:cNvPr id="2" name="ZoneTexte 18">
          <a:extLst xmlns:a="http://schemas.openxmlformats.org/drawingml/2006/main">
            <a:ext uri="{FF2B5EF4-FFF2-40B4-BE49-F238E27FC236}">
              <a16:creationId xmlns:a16="http://schemas.microsoft.com/office/drawing/2014/main" id="{6533C215-4CF2-4411-8A02-6C5AE45691C9}"/>
            </a:ext>
          </a:extLst>
        </cdr:cNvPr>
        <cdr:cNvSpPr txBox="1"/>
      </cdr:nvSpPr>
      <cdr:spPr>
        <a:xfrm xmlns:a="http://schemas.openxmlformats.org/drawingml/2006/main">
          <a:off x="2078510" y="781109"/>
          <a:ext cx="1459603" cy="13234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356616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713232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069848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426464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783080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139696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2496312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2852928" algn="l" defTabSz="713232" rtl="0" eaLnBrk="1" latinLnBrk="0" hangingPunct="1">
            <a:defRPr sz="1404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4000" b="1" dirty="0">
              <a:ln w="0"/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-28%</a:t>
          </a:r>
          <a:endParaRPr lang="fr-FR" sz="4000" b="1" i="1" dirty="0">
            <a:ln w="0"/>
            <a:solidFill>
              <a:schemeClr val="accent3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  <a:p xmlns:a="http://schemas.openxmlformats.org/drawingml/2006/main">
          <a:endParaRPr lang="fr-FR" sz="4000" dirty="0">
            <a:solidFill>
              <a:srgbClr val="92D05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DB678-3F5A-4C78-901D-AADFB4A67D6A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589E2-FB9C-4E0F-AA2D-1DB7344185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5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1F4A7-757C-4B28-9D6D-339BE41400A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0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Ratissoire 130: grosse différence car le manque de contrôle et les chocs avec la main du haut l’oblige à prendre plus appuis sur l’avant (c’est ce qu’il m’a dit et ce qu’on peut observer)</a:t>
            </a:r>
          </a:p>
          <a:p>
            <a:r>
              <a:rPr lang="fr-FR" dirty="0"/>
              <a:t>Grattoir 150 : on voit juste après que ca été pris en flexion latérale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A7946-3511-4CB2-A27B-463617B3164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74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Ratissoire 130: grosse différence car le manque de contrôle et les chocs avec la main du haut l’oblige à prendre plus appuis sur l’avant (c’est ce qu’il m’a dit et ce qu’on peut observer)</a:t>
            </a:r>
          </a:p>
          <a:p>
            <a:r>
              <a:rPr lang="fr-FR" dirty="0"/>
              <a:t>Grattoir 150 : on voit juste après que ca été pris en flexion latérale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A7946-3511-4CB2-A27B-463617B3164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98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DA6E-19BE-4DAE-BA1C-BFF3DBD0901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172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DA6E-19BE-4DAE-BA1C-BFF3DBD0901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41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DA6E-19BE-4DAE-BA1C-BFF3DBD0901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130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DA6E-19BE-4DAE-BA1C-BFF3DBD0901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04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miè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1403648" y="1340768"/>
            <a:ext cx="7344816" cy="79208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1403648" y="2132856"/>
            <a:ext cx="734481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fr-FR" sz="2400" b="0" kern="120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 Titre (minuscule)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9"/>
          <a:stretch/>
        </p:blipFill>
        <p:spPr>
          <a:xfrm>
            <a:off x="0" y="3247713"/>
            <a:ext cx="2934233" cy="19814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759" y="3247712"/>
            <a:ext cx="2970745" cy="19814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299" y="3247713"/>
            <a:ext cx="3043701" cy="2030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64A990-4B95-43E4-B543-D091F8019A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0B5692-8A97-4C89-BFFB-C44F9DDD81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3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Maçonnerie 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3" y="3429272"/>
            <a:ext cx="4658728" cy="10078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Maçonnerie gros œuvre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83968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B4AF5E-55F2-4D85-AF35-2607EA780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DA3247-6A75-4DEA-B67C-F98C0BC024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T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3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Travaux publics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5" r="50000"/>
          <a:stretch/>
        </p:blipFill>
        <p:spPr>
          <a:xfrm>
            <a:off x="0" y="0"/>
            <a:ext cx="4279345" cy="68853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731969-81B4-4629-8DB2-53D2C7FAF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C3B053-6AA4-4B5B-8CFE-69E8A1B05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Charpent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Charpentier construction bois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6" t="469" r="34370" b="523"/>
          <a:stretch/>
        </p:blipFill>
        <p:spPr>
          <a:xfrm>
            <a:off x="-1" y="-1"/>
            <a:ext cx="4293705" cy="6858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C1E06C-929C-45DB-B684-1D0C6228E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2FD523-26B8-4AC4-9542-63157F2E6D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9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Travail de la t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Travail de la terre 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18" r="20339"/>
          <a:stretch/>
        </p:blipFill>
        <p:spPr>
          <a:xfrm>
            <a:off x="0" y="-10346"/>
            <a:ext cx="4277802" cy="68683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E17F38-BB22-475E-AD3A-F00939509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0187F6-5682-432B-BC62-E29B5BD6AA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59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Entretien des espaces v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Entretien des espaces verts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82" r="26949"/>
          <a:stretch/>
        </p:blipFill>
        <p:spPr>
          <a:xfrm>
            <a:off x="0" y="-27384"/>
            <a:ext cx="4293704" cy="68853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0AE6E6-9F42-45E7-AA3C-C245148E7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C03FA1-7557-4383-91DD-A5ED08D16F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Bûcheronn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Bûcheronnage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3" r="33931"/>
          <a:stretch/>
        </p:blipFill>
        <p:spPr>
          <a:xfrm>
            <a:off x="0" y="0"/>
            <a:ext cx="4283968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94190B-1559-40E6-BF98-B4DEA2CAF5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1ED1A7-B1B3-4B39-83D1-38DE5C916B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0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Dénei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Déneigement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54" r="29129"/>
          <a:stretch/>
        </p:blipFill>
        <p:spPr>
          <a:xfrm>
            <a:off x="0" y="0"/>
            <a:ext cx="430165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1029D6-8A58-4FE7-845A-F0CA36D2A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9F201F-F2EA-4E88-B47C-CDEB0CD965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nanov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nanovib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03" r="32140"/>
          <a:stretch/>
        </p:blipFill>
        <p:spPr>
          <a:xfrm>
            <a:off x="0" y="-16958"/>
            <a:ext cx="4293704" cy="68749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2238B5-20EC-4C41-99CD-AA7295EE0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CBCAB7-C70A-4188-9EB2-56E6FC1D5D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94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naturO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708920"/>
            <a:ext cx="4659323" cy="720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4" y="3429273"/>
            <a:ext cx="465872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naturOvert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6"/>
          <a:stretch/>
        </p:blipFill>
        <p:spPr>
          <a:xfrm>
            <a:off x="0" y="0"/>
            <a:ext cx="4283968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AF6AF8-0659-4319-B33C-9802289766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1B513D-AE0C-49B3-B9B3-D06D771E73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29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254DB4-028A-4D6B-834A-E12B73EA5F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421" y="-34035"/>
            <a:ext cx="9744965" cy="6892035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5229200"/>
            <a:ext cx="504056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8" y="5805264"/>
            <a:ext cx="504056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Adresse email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7F1520-1924-4052-AA85-7679F7B4EC1C}"/>
              </a:ext>
            </a:extLst>
          </p:cNvPr>
          <p:cNvSpPr txBox="1"/>
          <p:nvPr userDrawn="1"/>
        </p:nvSpPr>
        <p:spPr>
          <a:xfrm>
            <a:off x="251520" y="177281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FIER D’ÊTRE À VOS CÔTÉS AU QUOTIDIEN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B4D388-F104-458E-AC85-9B5D3F7865FE}"/>
              </a:ext>
            </a:extLst>
          </p:cNvPr>
          <p:cNvSpPr txBox="1"/>
          <p:nvPr userDrawn="1"/>
        </p:nvSpPr>
        <p:spPr>
          <a:xfrm>
            <a:off x="2087724" y="2564904"/>
            <a:ext cx="550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 nous, bien plus que des outils</a:t>
            </a:r>
          </a:p>
        </p:txBody>
      </p:sp>
    </p:spTree>
    <p:extLst>
      <p:ext uri="{BB962C8B-B14F-4D97-AF65-F5344CB8AC3E}">
        <p14:creationId xmlns:p14="http://schemas.microsoft.com/office/powerpoint/2010/main" val="281703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3968" y="2852936"/>
            <a:ext cx="4659323" cy="679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84563" y="3501008"/>
            <a:ext cx="4658728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 Titre (minuscule)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2"/>
          </p:nvPr>
        </p:nvSpPr>
        <p:spPr>
          <a:xfrm>
            <a:off x="7342" y="0"/>
            <a:ext cx="427662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932D13-9484-48BC-ACD3-B3F9019A6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754EEE-6DBE-4259-9719-8B59E33BF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: Maçonnerie artisa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69850" y="2708920"/>
            <a:ext cx="4659323" cy="700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FC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4269850" y="3429000"/>
            <a:ext cx="4658728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0" kern="1200" baseline="0" dirty="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Maçonnerie artisanale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74" r="21797"/>
          <a:stretch/>
        </p:blipFill>
        <p:spPr>
          <a:xfrm>
            <a:off x="0" y="-27384"/>
            <a:ext cx="4269850" cy="68742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A43776-8A4C-4EC0-94D3-43D13A559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C7C4F4-521B-4FAF-BBC4-5DCBA7D17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3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23528" cy="6885384"/>
          </a:xfrm>
          <a:prstGeom prst="rect">
            <a:avLst/>
          </a:prstGeom>
          <a:solidFill>
            <a:srgbClr val="FFCA00"/>
          </a:solidFill>
          <a:ln>
            <a:solidFill>
              <a:srgbClr val="FF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60350"/>
            <a:ext cx="8352928" cy="1224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(minuscule)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1" hasCustomPrompt="1"/>
          </p:nvPr>
        </p:nvSpPr>
        <p:spPr>
          <a:xfrm>
            <a:off x="323529" y="1557338"/>
            <a:ext cx="5112568" cy="467997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Clr>
                <a:srgbClr val="FFCA0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00"/>
              </a:buClr>
              <a:defRPr sz="1600"/>
            </a:lvl2pPr>
            <a:lvl3pPr>
              <a:buClr>
                <a:srgbClr val="FFCA00"/>
              </a:buClr>
              <a:defRPr/>
            </a:lvl3pPr>
          </a:lstStyle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08104" y="1556792"/>
            <a:ext cx="3168352" cy="2088231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3FC641-D1AE-4D4C-BE99-8971DACC6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D6A223-86C9-450F-A701-77254DB903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23528" cy="6885384"/>
          </a:xfrm>
          <a:prstGeom prst="rect">
            <a:avLst/>
          </a:prstGeom>
          <a:solidFill>
            <a:srgbClr val="FFCA00"/>
          </a:solidFill>
          <a:ln>
            <a:solidFill>
              <a:srgbClr val="FF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60350"/>
            <a:ext cx="8352928" cy="1224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(minuscule)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08104" y="1556792"/>
            <a:ext cx="3168352" cy="2088231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contenu 9">
            <a:extLst>
              <a:ext uri="{FF2B5EF4-FFF2-40B4-BE49-F238E27FC236}">
                <a16:creationId xmlns:a16="http://schemas.microsoft.com/office/drawing/2014/main" id="{C65576A4-E411-453B-8A2D-92BB6287C33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529" y="1557338"/>
            <a:ext cx="5112568" cy="467997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Clr>
                <a:srgbClr val="FFCA0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00"/>
              </a:buClr>
              <a:defRPr sz="1600"/>
            </a:lvl2pPr>
            <a:lvl3pPr>
              <a:buClr>
                <a:srgbClr val="FFCA00"/>
              </a:buClr>
              <a:defRPr/>
            </a:lvl3pPr>
          </a:lstStyle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E4CE1F-6587-4FA4-AB52-A9D7F29F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CE0BDC-445C-4C13-A037-47C557E83A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60350"/>
            <a:ext cx="8352928" cy="79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(minuscule)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06186-10B5-4D46-B7B4-6F8DB3160438}"/>
              </a:ext>
            </a:extLst>
          </p:cNvPr>
          <p:cNvSpPr/>
          <p:nvPr userDrawn="1"/>
        </p:nvSpPr>
        <p:spPr>
          <a:xfrm>
            <a:off x="0" y="0"/>
            <a:ext cx="323528" cy="6885384"/>
          </a:xfrm>
          <a:prstGeom prst="rect">
            <a:avLst/>
          </a:prstGeom>
          <a:solidFill>
            <a:srgbClr val="FFCA00"/>
          </a:solidFill>
          <a:ln>
            <a:solidFill>
              <a:srgbClr val="FF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contenu 9">
            <a:extLst>
              <a:ext uri="{FF2B5EF4-FFF2-40B4-BE49-F238E27FC236}">
                <a16:creationId xmlns:a16="http://schemas.microsoft.com/office/drawing/2014/main" id="{C6B8FBAA-24DE-4997-B59F-7CF624EEC8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528" y="1557338"/>
            <a:ext cx="8352927" cy="467997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Clr>
                <a:srgbClr val="FFCA0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00"/>
              </a:buClr>
              <a:defRPr sz="1600"/>
            </a:lvl2pPr>
            <a:lvl3pPr>
              <a:buClr>
                <a:srgbClr val="FFCA00"/>
              </a:buClr>
              <a:defRPr/>
            </a:lvl3pPr>
          </a:lstStyle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A1076C-C3F0-4214-8A2D-3E6D1D9AC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59F336-823D-4108-A0CB-08F6AF496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1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60350"/>
            <a:ext cx="8352928" cy="79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(minuscule)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FD71B-A1BE-4319-B06C-F39900A77AC0}"/>
              </a:ext>
            </a:extLst>
          </p:cNvPr>
          <p:cNvSpPr/>
          <p:nvPr userDrawn="1"/>
        </p:nvSpPr>
        <p:spPr>
          <a:xfrm>
            <a:off x="0" y="0"/>
            <a:ext cx="323528" cy="6885384"/>
          </a:xfrm>
          <a:prstGeom prst="rect">
            <a:avLst/>
          </a:prstGeom>
          <a:solidFill>
            <a:srgbClr val="FFCA00"/>
          </a:solidFill>
          <a:ln>
            <a:solidFill>
              <a:srgbClr val="FF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contenu 9">
            <a:extLst>
              <a:ext uri="{FF2B5EF4-FFF2-40B4-BE49-F238E27FC236}">
                <a16:creationId xmlns:a16="http://schemas.microsoft.com/office/drawing/2014/main" id="{0A2A9B5E-F468-499D-8725-CD13079B00C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529" y="1557338"/>
            <a:ext cx="4176463" cy="4679428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Clr>
                <a:srgbClr val="FFCA0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00"/>
              </a:buClr>
              <a:defRPr sz="1600"/>
            </a:lvl2pPr>
            <a:lvl3pPr>
              <a:buClr>
                <a:srgbClr val="FFCA00"/>
              </a:buClr>
              <a:defRPr/>
            </a:lvl3pPr>
          </a:lstStyle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</p:txBody>
      </p:sp>
      <p:sp>
        <p:nvSpPr>
          <p:cNvPr id="14" name="Espace réservé du contenu 9">
            <a:extLst>
              <a:ext uri="{FF2B5EF4-FFF2-40B4-BE49-F238E27FC236}">
                <a16:creationId xmlns:a16="http://schemas.microsoft.com/office/drawing/2014/main" id="{78251163-DD40-4271-B9E1-3761B229CA9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21017" y="1556792"/>
            <a:ext cx="4248471" cy="467997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Clr>
                <a:srgbClr val="FFCA0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00"/>
              </a:buClr>
              <a:defRPr sz="1600"/>
            </a:lvl2pPr>
            <a:lvl3pPr>
              <a:buClr>
                <a:srgbClr val="FFCA00"/>
              </a:buClr>
              <a:defRPr/>
            </a:lvl3pPr>
          </a:lstStyle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265FE66-117A-418D-8834-C65EE40BC7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51BD91-A9AC-487B-8E3A-D5E0B85B8B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60350"/>
            <a:ext cx="8352928" cy="79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(minuscule)</a:t>
            </a: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08104" y="1556792"/>
            <a:ext cx="3168352" cy="2088231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5508104" y="3717032"/>
            <a:ext cx="3168352" cy="2088231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20B43-A425-424B-BC84-F6BD81674C7D}"/>
              </a:ext>
            </a:extLst>
          </p:cNvPr>
          <p:cNvSpPr/>
          <p:nvPr userDrawn="1"/>
        </p:nvSpPr>
        <p:spPr>
          <a:xfrm>
            <a:off x="0" y="0"/>
            <a:ext cx="323528" cy="6885384"/>
          </a:xfrm>
          <a:prstGeom prst="rect">
            <a:avLst/>
          </a:prstGeom>
          <a:solidFill>
            <a:srgbClr val="FFCA00"/>
          </a:solidFill>
          <a:ln>
            <a:solidFill>
              <a:srgbClr val="FF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space réservé du contenu 9">
            <a:extLst>
              <a:ext uri="{FF2B5EF4-FFF2-40B4-BE49-F238E27FC236}">
                <a16:creationId xmlns:a16="http://schemas.microsoft.com/office/drawing/2014/main" id="{C2173D78-8AA4-4959-9614-7DB8FB1108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529" y="1557338"/>
            <a:ext cx="5112568" cy="4247925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Clr>
                <a:srgbClr val="FFCA0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CA00"/>
              </a:buClr>
              <a:defRPr sz="1600"/>
            </a:lvl2pPr>
            <a:lvl3pPr>
              <a:buClr>
                <a:srgbClr val="FFCA00"/>
              </a:buClr>
              <a:defRPr/>
            </a:lvl3pPr>
          </a:lstStyle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pPr lvl="0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Contenu</a:t>
            </a:r>
          </a:p>
          <a:p>
            <a:pPr lvl="1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  <a:p>
            <a:pPr lvl="2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EB745E8-8F8D-4185-97DF-153E18FCC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212670F-915A-40E8-AABF-B7CB98090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60350"/>
            <a:ext cx="8352928" cy="79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(minuscule)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D86474-EBFD-4660-B107-BF4DB4D87D22}"/>
              </a:ext>
            </a:extLst>
          </p:cNvPr>
          <p:cNvSpPr/>
          <p:nvPr userDrawn="1"/>
        </p:nvSpPr>
        <p:spPr>
          <a:xfrm>
            <a:off x="0" y="0"/>
            <a:ext cx="323528" cy="6885384"/>
          </a:xfrm>
          <a:prstGeom prst="rect">
            <a:avLst/>
          </a:prstGeom>
          <a:solidFill>
            <a:srgbClr val="FFCA00"/>
          </a:solidFill>
          <a:ln>
            <a:solidFill>
              <a:srgbClr val="FF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4B04D5-7314-453F-88B1-66B696C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043797"/>
            <a:ext cx="1369944" cy="9688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D38F68-5B99-4D57-8515-D697DD0CCF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4" y="5090712"/>
            <a:ext cx="4065163" cy="28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1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86" r:id="rId4"/>
    <p:sldLayoutId id="2147483691" r:id="rId5"/>
    <p:sldLayoutId id="2147483687" r:id="rId6"/>
    <p:sldLayoutId id="2147483688" r:id="rId7"/>
    <p:sldLayoutId id="2147483689" r:id="rId8"/>
    <p:sldLayoutId id="214748369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5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8.tiff"/><Relationship Id="rId7" Type="http://schemas.openxmlformats.org/officeDocument/2006/relationships/hyperlink" Target="https://www.youtube.com/watch?v=-LGnx4_I9Rk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2.png"/><Relationship Id="rId7" Type="http://schemas.openxmlformats.org/officeDocument/2006/relationships/image" Target="../media/image76.png"/><Relationship Id="rId12" Type="http://schemas.openxmlformats.org/officeDocument/2006/relationships/image" Target="../media/image51.png"/><Relationship Id="rId2" Type="http://schemas.openxmlformats.org/officeDocument/2006/relationships/hyperlink" Target="https://www.youtube.com/watch?v=FwrFIe2BgT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65.jpeg"/><Relationship Id="rId10" Type="http://schemas.openxmlformats.org/officeDocument/2006/relationships/image" Target="../media/image79.png"/><Relationship Id="rId4" Type="http://schemas.openxmlformats.org/officeDocument/2006/relationships/image" Target="../media/image74.jpe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2.jpeg"/><Relationship Id="rId3" Type="http://schemas.openxmlformats.org/officeDocument/2006/relationships/image" Target="../media/image103.jpeg"/><Relationship Id="rId7" Type="http://schemas.openxmlformats.org/officeDocument/2006/relationships/image" Target="../media/image107.tiff"/><Relationship Id="rId12" Type="http://schemas.openxmlformats.org/officeDocument/2006/relationships/image" Target="../media/image100.png"/><Relationship Id="rId2" Type="http://schemas.openxmlformats.org/officeDocument/2006/relationships/image" Target="../media/image102.jpe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tiff"/><Relationship Id="rId11" Type="http://schemas.openxmlformats.org/officeDocument/2006/relationships/image" Target="../media/image111.png"/><Relationship Id="rId5" Type="http://schemas.openxmlformats.org/officeDocument/2006/relationships/image" Target="../media/image105.jpeg"/><Relationship Id="rId15" Type="http://schemas.openxmlformats.org/officeDocument/2006/relationships/image" Target="../media/image114.png"/><Relationship Id="rId10" Type="http://schemas.openxmlformats.org/officeDocument/2006/relationships/image" Target="../media/image110.tiff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124.emf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56.jpeg"/><Relationship Id="rId4" Type="http://schemas.openxmlformats.org/officeDocument/2006/relationships/image" Target="../media/image1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jpe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image" Target="../media/image135.jpe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8.tiff"/><Relationship Id="rId10" Type="http://schemas.openxmlformats.org/officeDocument/2006/relationships/image" Target="../media/image143.png"/><Relationship Id="rId4" Type="http://schemas.openxmlformats.org/officeDocument/2006/relationships/image" Target="../media/image137.jpe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54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1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6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70.jpeg"/><Relationship Id="rId7" Type="http://schemas.openxmlformats.org/officeDocument/2006/relationships/image" Target="../media/image173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75.png"/><Relationship Id="rId7" Type="http://schemas.openxmlformats.org/officeDocument/2006/relationships/image" Target="../media/image56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0.jpeg"/><Relationship Id="rId4" Type="http://schemas.openxmlformats.org/officeDocument/2006/relationships/image" Target="../media/image1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image" Target="../media/image25.jpeg"/><Relationship Id="rId21" Type="http://schemas.openxmlformats.org/officeDocument/2006/relationships/image" Target="../media/image42.jpeg"/><Relationship Id="rId7" Type="http://schemas.openxmlformats.org/officeDocument/2006/relationships/image" Target="../media/image29.png"/><Relationship Id="rId12" Type="http://schemas.openxmlformats.org/officeDocument/2006/relationships/image" Target="../media/image33.emf"/><Relationship Id="rId17" Type="http://schemas.openxmlformats.org/officeDocument/2006/relationships/image" Target="../media/image38.jpeg"/><Relationship Id="rId2" Type="http://schemas.openxmlformats.org/officeDocument/2006/relationships/image" Target="../media/image24.pn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45.jpe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23" Type="http://schemas.openxmlformats.org/officeDocument/2006/relationships/image" Target="../media/image44.jpeg"/><Relationship Id="rId10" Type="http://schemas.openxmlformats.org/officeDocument/2006/relationships/image" Target="../media/image32.jpeg"/><Relationship Id="rId19" Type="http://schemas.openxmlformats.org/officeDocument/2006/relationships/image" Target="../media/image40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Serge.gouverneur@leborgne.fr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youtu.be/bEZ0Tr4or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08532D-5F5B-437C-9E40-84BA03051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5696" y="1340768"/>
            <a:ext cx="5184576" cy="792088"/>
          </a:xfrm>
        </p:spPr>
        <p:txBody>
          <a:bodyPr/>
          <a:lstStyle/>
          <a:p>
            <a:pPr algn="l"/>
            <a:r>
              <a:rPr lang="fr-FR" dirty="0"/>
              <a:t>Leborgne CNATP 03/2021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EE5339-B0F7-464F-AFB7-E256F34C6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1700" y="2132856"/>
            <a:ext cx="5112568" cy="720080"/>
          </a:xfrm>
        </p:spPr>
        <p:txBody>
          <a:bodyPr/>
          <a:lstStyle/>
          <a:p>
            <a:r>
              <a:rPr lang="fr-FR" dirty="0"/>
              <a:t>Outils à main de TP &amp; Paysagistes</a:t>
            </a:r>
          </a:p>
        </p:txBody>
      </p:sp>
    </p:spTree>
    <p:extLst>
      <p:ext uri="{BB962C8B-B14F-4D97-AF65-F5344CB8AC3E}">
        <p14:creationId xmlns:p14="http://schemas.microsoft.com/office/powerpoint/2010/main" val="1966179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Massette Bordures 3kg nanovib® 127339</a:t>
            </a:r>
          </a:p>
          <a:p>
            <a:r>
              <a:rPr lang="it-IT" dirty="0"/>
              <a:t>&amp; Massette paveur 1,2 kg nanovib® 123349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2069" y="1628800"/>
            <a:ext cx="7423720" cy="4679974"/>
          </a:xfrm>
        </p:spPr>
        <p:txBody>
          <a:bodyPr/>
          <a:lstStyle/>
          <a:p>
            <a: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  <a:t>Zéro vibration grâce à son embout caoutchouc - Ne marque pas les bordures/pavés</a:t>
            </a:r>
            <a:b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Embout caoutchouc </a:t>
            </a:r>
            <a:r>
              <a:rPr lang="fr-FR" sz="1500" b="0" i="0" dirty="0" err="1">
                <a:solidFill>
                  <a:srgbClr val="4B5158"/>
                </a:solidFill>
                <a:effectLst/>
                <a:latin typeface="HelveticaNeueLTStd-Roman"/>
              </a:rPr>
              <a:t>anti-chocs</a:t>
            </a: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 et anti-vibrations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Manche en fibres de verre haute résistance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Manche ergonomique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Grip anti-glissement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Extrémité du manche anti-échappement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Embout de rechange disponible</a:t>
            </a:r>
            <a:r>
              <a:rPr lang="fr-FR" sz="1500" dirty="0"/>
              <a:t>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7246B0-26AC-4125-AD2D-EE9C39ED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943"/>
            <a:ext cx="1181100" cy="24098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2E1542-0459-4BE7-80CF-1D6C52D1A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920" y="5303873"/>
            <a:ext cx="1393840" cy="136703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F081A7-2187-4A8B-B4AE-2A66B2078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99" y="2564904"/>
            <a:ext cx="1844526" cy="30963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7EE991-4F00-4941-A5A7-8B5A2A620F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r="37400"/>
          <a:stretch/>
        </p:blipFill>
        <p:spPr>
          <a:xfrm>
            <a:off x="7427551" y="2667138"/>
            <a:ext cx="1309083" cy="29221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6C8BA8-FF69-4B80-90AB-57F43E3EC8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5" y="5589240"/>
            <a:ext cx="1718152" cy="796302"/>
          </a:xfrm>
          <a:prstGeom prst="rect">
            <a:avLst/>
          </a:prstGeom>
        </p:spPr>
      </p:pic>
      <p:pic>
        <p:nvPicPr>
          <p:cNvPr id="10" name="Picture 2" descr="S:\Wissous\Service Trade Marketing\PARTAGE INTERSERVICE\3.LOGOS+pictos\Batiment\Divers pictos\Made in France\Fabrique¦ü en France.jpg">
            <a:extLst>
              <a:ext uri="{FF2B5EF4-FFF2-40B4-BE49-F238E27FC236}">
                <a16:creationId xmlns:a16="http://schemas.microsoft.com/office/drawing/2014/main" id="{FA5987AD-087E-40DC-900B-1A2A39AC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4" y="5557909"/>
            <a:ext cx="891428" cy="8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Dame nanovib® 5 kg 166033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2069" y="1086906"/>
            <a:ext cx="7423720" cy="4679974"/>
          </a:xfrm>
        </p:spPr>
        <p:txBody>
          <a:bodyPr/>
          <a:lstStyle/>
          <a:p>
            <a: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  <a:t>80 % de vibrations en moins grâce à la douille silentbloc</a:t>
            </a:r>
            <a:b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Manche en acier haute résistance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Poignée ergonomique anti-échappement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Tête avec 3 angles droits et 1 angle arrondi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DE2A28-952B-4DEC-ADC5-DA2890E0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0" y="27171"/>
            <a:ext cx="1257300" cy="2305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CF5358-4235-4878-8895-FC923E808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0" r="43700"/>
          <a:stretch/>
        </p:blipFill>
        <p:spPr>
          <a:xfrm>
            <a:off x="7087139" y="1074255"/>
            <a:ext cx="1257300" cy="503834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8F690A-41FF-4191-B2AE-5C3F50A7D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73216"/>
            <a:ext cx="1718152" cy="7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Burineur manuel nanovib® II 141200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2069" y="1124744"/>
            <a:ext cx="7423720" cy="4679974"/>
          </a:xfrm>
        </p:spPr>
        <p:txBody>
          <a:bodyPr/>
          <a:lstStyle/>
          <a:p>
            <a: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  <a:t>30 % plus léger qu’une barre à mine grâce à son utilisation</a:t>
            </a:r>
            <a:b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</a:br>
            <a: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  <a:t>par coulissement</a:t>
            </a:r>
            <a:b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Pour décaper les laitances de béton après décoffrage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Idéal lorsqu’il n’y a pas d’électricité sur le chantier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Aucun risque de manquer sa cible (le taillant repose dès le départ sur la surface à frapper)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Largeur du taillant 8 cm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Poignée haute avec butée anti-échappement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Double poignée basse permettant de choisir la position de travail la plus adaptée</a:t>
            </a:r>
            <a:r>
              <a:rPr lang="fr-FR" sz="1500" dirty="0"/>
              <a:t> </a:t>
            </a:r>
            <a:br>
              <a:rPr lang="fr-FR" sz="1500" dirty="0"/>
            </a:br>
            <a:br>
              <a:rPr lang="fr-FR" sz="1500" dirty="0"/>
            </a:br>
            <a:br>
              <a:rPr lang="fr-FR" sz="1500" dirty="0"/>
            </a:br>
            <a:br>
              <a:rPr lang="fr-FR" sz="1500" dirty="0"/>
            </a:br>
            <a:endParaRPr lang="fr-FR" sz="15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B8F690A-41FF-4191-B2AE-5C3F50A7D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1" y="5702779"/>
            <a:ext cx="1718152" cy="7963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EDC55C-2FDB-4ED2-B3BE-1BDE96224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18" y="494103"/>
            <a:ext cx="951989" cy="55141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80A548-C60C-4ACB-B576-5E8950D09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9" t="23646" r="17701" b="19214"/>
          <a:stretch/>
        </p:blipFill>
        <p:spPr>
          <a:xfrm>
            <a:off x="861256" y="5702779"/>
            <a:ext cx="792088" cy="7389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3E2C42-F901-40B4-B703-3D61C1BC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435" y="16863"/>
            <a:ext cx="1257300" cy="2514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E043C0-F4D4-4C67-A42F-77E36BDE0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65" y="4520581"/>
            <a:ext cx="2349765" cy="16427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23A0FB3-E6F5-4ABB-8F8A-60DD6F178E38}"/>
              </a:ext>
            </a:extLst>
          </p:cNvPr>
          <p:cNvSpPr txBox="1"/>
          <p:nvPr/>
        </p:nvSpPr>
        <p:spPr>
          <a:xfrm>
            <a:off x="3779912" y="6151899"/>
            <a:ext cx="338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hlinkClick r:id="rId7"/>
              </a:rPr>
              <a:t>https://www.youtube.com/watch?v=-LGnx4_I9Rk</a:t>
            </a:r>
            <a:endParaRPr lang="fr-FR" sz="1100" dirty="0"/>
          </a:p>
          <a:p>
            <a:endParaRPr lang="fr-FR" sz="11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CC47D1-CE2C-429B-84B1-E1BA20FF61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5" y="4941168"/>
            <a:ext cx="532079" cy="5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Barre à mine canalisations </a:t>
            </a:r>
            <a:r>
              <a:rPr lang="fr-FR" dirty="0" err="1"/>
              <a:t>nanovib</a:t>
            </a:r>
            <a:r>
              <a:rPr lang="fr-FR" dirty="0"/>
              <a:t>® 133760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2069" y="1124744"/>
            <a:ext cx="7423720" cy="4104456"/>
          </a:xfrm>
        </p:spPr>
        <p:txBody>
          <a:bodyPr/>
          <a:lstStyle/>
          <a:p>
            <a: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  <a:t>Manche 100 % fibres de verre isolant, léger et résistant</a:t>
            </a:r>
            <a:b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10 % plus léger qu’une barre à mine tout acier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Parties travaillantes en acier forgé rallongées (49 cm chacune)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Surface de contact plate : favorise l’appui sur les canalisations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Ne pas utiliser pour déplacer des banches de coffrage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Ne pas exercer plus de 120 kg</a:t>
            </a:r>
            <a:r>
              <a:rPr lang="fr-FR" sz="1500" dirty="0"/>
              <a:t> </a:t>
            </a:r>
            <a:r>
              <a:rPr lang="fr-FR" dirty="0">
                <a:solidFill>
                  <a:srgbClr val="4B5158"/>
                </a:solidFill>
                <a:latin typeface="HelveticaNeueLTStd-Roman"/>
              </a:rPr>
              <a:t>de poussée</a:t>
            </a:r>
            <a:br>
              <a:rPr lang="fr-FR" sz="1500" dirty="0"/>
            </a:br>
            <a:br>
              <a:rPr lang="fr-FR" sz="1500" dirty="0"/>
            </a:br>
            <a:br>
              <a:rPr lang="fr-FR" sz="1500" dirty="0"/>
            </a:br>
            <a:br>
              <a:rPr lang="fr-FR" sz="1500" dirty="0"/>
            </a:br>
            <a:endParaRPr lang="fr-FR" sz="15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B8F690A-41FF-4191-B2AE-5C3F50A7D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603220"/>
            <a:ext cx="1718152" cy="7963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AC3CD1-1C80-474F-A1AA-20A5FA02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5765" r="43113" b="4578"/>
          <a:stretch/>
        </p:blipFill>
        <p:spPr>
          <a:xfrm>
            <a:off x="7427380" y="764704"/>
            <a:ext cx="601004" cy="54726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135FA7-6BE9-4D5D-BDF2-CEAE1057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113" y="63475"/>
            <a:ext cx="1143000" cy="1114425"/>
          </a:xfrm>
          <a:prstGeom prst="rect">
            <a:avLst/>
          </a:prstGeom>
        </p:spPr>
      </p:pic>
      <p:pic>
        <p:nvPicPr>
          <p:cNvPr id="13" name="Picture 2" descr="S:\Wissous\Service Trade Marketing\PARTAGE INTERSERVICE\3.LOGOS+pictos\Batiment\Divers pictos\Made in France\Fabrique¦ü en France.jpg">
            <a:extLst>
              <a:ext uri="{FF2B5EF4-FFF2-40B4-BE49-F238E27FC236}">
                <a16:creationId xmlns:a16="http://schemas.microsoft.com/office/drawing/2014/main" id="{F05F85B3-E15B-4ADB-9D41-41C5FA7F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4" y="5557909"/>
            <a:ext cx="891428" cy="8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260350"/>
            <a:ext cx="7138994" cy="792163"/>
          </a:xfrm>
        </p:spPr>
        <p:txBody>
          <a:bodyPr/>
          <a:lstStyle/>
          <a:p>
            <a:r>
              <a:rPr lang="it-IT" sz="2700" dirty="0"/>
              <a:t>Lève grilles &amp; plaques «Toucan» nanovib®</a:t>
            </a:r>
            <a:endParaRPr lang="fr-FR" sz="27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377703-836A-4B5A-8B14-07DD41C18437}"/>
              </a:ext>
            </a:extLst>
          </p:cNvPr>
          <p:cNvSpPr txBox="1"/>
          <p:nvPr/>
        </p:nvSpPr>
        <p:spPr>
          <a:xfrm>
            <a:off x="821987" y="6319774"/>
            <a:ext cx="2952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hlinkClick r:id="rId2"/>
              </a:rPr>
              <a:t>https://www.youtube.com/watch?v=FwrFIe2BgT8</a:t>
            </a:r>
            <a:endParaRPr lang="fr-FR" sz="1000" dirty="0"/>
          </a:p>
          <a:p>
            <a:endParaRPr lang="fr-FR" sz="12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CF2733D-1FEB-49B9-8C37-213B70C7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34" y="82562"/>
            <a:ext cx="956128" cy="911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279B52-062B-4751-8DC1-1BC3C640F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63" y="5858170"/>
            <a:ext cx="1269976" cy="588588"/>
          </a:xfrm>
          <a:prstGeom prst="rect">
            <a:avLst/>
          </a:prstGeom>
        </p:spPr>
      </p:pic>
      <p:pic>
        <p:nvPicPr>
          <p:cNvPr id="14" name="Picture 2" descr="S:\Wissous\Service Trade Marketing\PARTAGE INTERSERVICE\3.LOGOS+pictos\Batiment\Divers pictos\Made in France\Fabrique¦ü en France.jpg">
            <a:extLst>
              <a:ext uri="{FF2B5EF4-FFF2-40B4-BE49-F238E27FC236}">
                <a16:creationId xmlns:a16="http://schemas.microsoft.com/office/drawing/2014/main" id="{DAD16B2A-D6E3-4104-9F3D-79D34853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747548"/>
            <a:ext cx="891428" cy="8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4DC8474-0F77-4466-AC8E-D5D742FF0C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58" y="1185246"/>
            <a:ext cx="1423244" cy="438211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E85A946-B68A-4DF7-98F0-58DFABA38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102681"/>
              </p:ext>
            </p:extLst>
          </p:nvPr>
        </p:nvGraphicFramePr>
        <p:xfrm>
          <a:off x="320572" y="1576199"/>
          <a:ext cx="7599762" cy="3978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8551">
                <a:tc>
                  <a:txBody>
                    <a:bodyPr/>
                    <a:lstStyle/>
                    <a:p>
                      <a:r>
                        <a:rPr lang="fr-FR" sz="1200" b="1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UTILISATION</a:t>
                      </a:r>
                      <a:endParaRPr lang="en-US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° Décoller et soulever toutes les plaques avec trou ou encoche, les plaques à charnières, les grilles</a:t>
                      </a:r>
                      <a:r>
                        <a:rPr 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endParaRPr lang="fr-FR" sz="1100" b="1" u="sng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200" b="1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PREVENTION DES RISQUES</a:t>
                      </a:r>
                      <a:endParaRPr lang="en-US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° Prévention du</a:t>
                      </a:r>
                      <a:r>
                        <a:rPr lang="fr-FR" sz="11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risque de mauvaises postures</a:t>
                      </a:r>
                      <a:r>
                        <a:rPr lang="fr-FR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:</a:t>
                      </a:r>
                      <a:b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fr-FR" sz="1100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Contrairement</a:t>
                      </a:r>
                      <a:r>
                        <a:rPr 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aux </a:t>
                      </a:r>
                      <a:r>
                        <a:rPr lang="fr-FR" sz="1100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méthodes</a:t>
                      </a:r>
                      <a:r>
                        <a:rPr 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fr-FR" sz="1100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traditionnelles</a:t>
                      </a:r>
                      <a:r>
                        <a:rPr lang="en-US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 </a:t>
                      </a:r>
                      <a:r>
                        <a:rPr lang="fr-FR" sz="1100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lève plaques </a:t>
                      </a:r>
                      <a:r>
                        <a:rPr lang="fr-FR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n’impose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pas à </a:t>
                      </a:r>
                      <a:r>
                        <a:rPr lang="fr-FR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l’opérateur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des positions de travail dos </a:t>
                      </a:r>
                      <a:r>
                        <a:rPr lang="fr-FR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vouté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pour </a:t>
                      </a:r>
                      <a:r>
                        <a:rPr lang="fr-FR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décoller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les plaques. Il </a:t>
                      </a:r>
                      <a:r>
                        <a:rPr lang="fr-FR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prévient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fr-FR" sz="110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ainsi</a:t>
                      </a:r>
                      <a:r>
                        <a:rPr lang="en-US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du mal de dos en respectant </a:t>
                      </a:r>
                      <a:r>
                        <a:rPr lang="fr-FR" sz="11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</a:t>
                      </a: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es courbures physiologiques.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La colonne vertébrale reste droite supprimant ainsi les contraintes au niveau de la région lombaire</a:t>
                      </a:r>
                      <a:endParaRPr lang="fr-FR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en-US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200" b="1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AVANTAGES DU PRODUIT</a:t>
                      </a:r>
                      <a:endParaRPr lang="en-US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° Résistance :</a:t>
                      </a:r>
                      <a:b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Manche tubulaire en acier haute résistance.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fr-FR" sz="1100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fr-FR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° Ergonomie :</a:t>
                      </a:r>
                      <a:b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Poignée ergonomique : prise en main 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Amélioration du confort d’utilisation</a:t>
                      </a:r>
                    </a:p>
                    <a:p>
                      <a:endParaRPr lang="en-US" sz="1100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° Plus produit  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Outils 3 en 1 pour déplacer tous types de tampons / grilles : </a:t>
                      </a:r>
                      <a:endParaRPr lang="fr-FR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(1) Un côté « bec » pour les tampons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(2) Un côté « forme en T » pour les grilles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(3) Surface de frappe : pour décoller grilles/plaques</a:t>
                      </a:r>
                    </a:p>
                    <a:p>
                      <a:endParaRPr lang="fr-FR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Compatible avec les plaques, grilles &amp; avaloirs « PMR » (Personnes à Mobilité Réduite).</a:t>
                      </a:r>
                    </a:p>
                    <a:p>
                      <a:endParaRPr lang="fr-FR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200" b="1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CONSIGNES D</a:t>
                      </a:r>
                      <a:r>
                        <a:rPr lang="en-US" sz="1200" b="1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’</a:t>
                      </a:r>
                      <a:r>
                        <a:rPr lang="fr-FR" sz="1200" b="1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UTILISATION</a:t>
                      </a:r>
                      <a:endParaRPr lang="en-US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(A) Taper sur la plaque avec la surface de frappe pour décoller la grille/plaque d’égout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(B) Insérer l’outil dans l’encoche de la grille/plaque 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(C) Soulever la grille/plaque en faisant levier vers le haut</a:t>
                      </a:r>
                    </a:p>
                    <a:p>
                      <a:r>
                        <a:rPr lang="fr-FR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(D) Tirer la grille/plaque pour la dégager </a:t>
                      </a:r>
                    </a:p>
                    <a:p>
                      <a:endParaRPr lang="en-US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3DC84AF3-8189-429A-904E-8EF6DA517C7C}"/>
              </a:ext>
            </a:extLst>
          </p:cNvPr>
          <p:cNvSpPr txBox="1"/>
          <p:nvPr/>
        </p:nvSpPr>
        <p:spPr>
          <a:xfrm>
            <a:off x="467544" y="856734"/>
            <a:ext cx="636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rgbClr val="FFCA00"/>
                </a:solidFill>
                <a:latin typeface="Arial" pitchFamily="34" charset="0"/>
                <a:cs typeface="Arial" pitchFamily="34" charset="0"/>
              </a:rPr>
              <a:t>Le 1er outil ergonomique et polyvalent pour soulever grilles, tampons et plaques d’égouts en gardant le dos droit !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0B52F2F-8C66-4623-A9A3-3FE8DF893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51" y="4665420"/>
            <a:ext cx="792482" cy="9052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96B5EB-61FC-463B-A387-8AF864503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81" y="4665497"/>
            <a:ext cx="792482" cy="9052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E7A84A-E955-4477-85D6-5B1E348134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81" y="4665497"/>
            <a:ext cx="792482" cy="9052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A105B72-27E0-4554-A287-F46F07BDA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81" y="4665497"/>
            <a:ext cx="792482" cy="90525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FB1BA61-A454-481F-B7DB-A9784DC10C77}"/>
              </a:ext>
            </a:extLst>
          </p:cNvPr>
          <p:cNvSpPr txBox="1"/>
          <p:nvPr/>
        </p:nvSpPr>
        <p:spPr>
          <a:xfrm>
            <a:off x="7457960" y="4972814"/>
            <a:ext cx="437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(1)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2D5C4B3-85EB-45AD-8501-F79BB6E6512C}"/>
              </a:ext>
            </a:extLst>
          </p:cNvPr>
          <p:cNvSpPr txBox="1"/>
          <p:nvPr/>
        </p:nvSpPr>
        <p:spPr>
          <a:xfrm>
            <a:off x="8681292" y="4665420"/>
            <a:ext cx="46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(2)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A98DAA5-BE60-42D5-94C5-10574939448C}"/>
              </a:ext>
            </a:extLst>
          </p:cNvPr>
          <p:cNvSpPr txBox="1"/>
          <p:nvPr/>
        </p:nvSpPr>
        <p:spPr>
          <a:xfrm>
            <a:off x="8005238" y="5505560"/>
            <a:ext cx="46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(3)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C648C74-5194-4F9D-98DB-E87236A70A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78" y="5126703"/>
            <a:ext cx="1269976" cy="11930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98A4C6-9B1D-4769-91A0-470711ACDC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56" y="5304379"/>
            <a:ext cx="532079" cy="5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1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800" i="1" dirty="0">
                <a:solidFill>
                  <a:srgbClr val="005350"/>
                </a:solidFill>
              </a:rPr>
              <a:t>Espaces verts</a:t>
            </a:r>
            <a:endParaRPr lang="fr-FR" sz="4800" i="1" baseline="30000" dirty="0">
              <a:solidFill>
                <a:srgbClr val="005350"/>
              </a:solidFill>
            </a:endParaRP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E4DFC4-1FB6-4AAF-9103-6F87FA715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6"/>
          <a:stretch/>
        </p:blipFill>
        <p:spPr>
          <a:xfrm>
            <a:off x="0" y="-27384"/>
            <a:ext cx="4355976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2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4DE01A-2F92-41BA-8B7F-FC5CADFAEE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Mémo santé paysagiste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81EE86-32A8-4A2D-BC49-48E72504E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15980" r="33463" b="4640"/>
          <a:stretch/>
        </p:blipFill>
        <p:spPr>
          <a:xfrm>
            <a:off x="395536" y="904191"/>
            <a:ext cx="3816424" cy="546442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075EDBC-3595-4EF1-8440-D21FA37C3160}"/>
              </a:ext>
            </a:extLst>
          </p:cNvPr>
          <p:cNvSpPr/>
          <p:nvPr/>
        </p:nvSpPr>
        <p:spPr>
          <a:xfrm>
            <a:off x="1835696" y="2952328"/>
            <a:ext cx="1224136" cy="13681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1AE76C2-C72B-46D2-B059-E69805280CA1}"/>
              </a:ext>
            </a:extLst>
          </p:cNvPr>
          <p:cNvSpPr/>
          <p:nvPr/>
        </p:nvSpPr>
        <p:spPr>
          <a:xfrm>
            <a:off x="611560" y="5400600"/>
            <a:ext cx="3528392" cy="11247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09F633-40B6-4A16-9E8E-5E65C8328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8" t="15981" r="33463" b="4641"/>
          <a:stretch/>
        </p:blipFill>
        <p:spPr>
          <a:xfrm>
            <a:off x="4355976" y="904190"/>
            <a:ext cx="3816424" cy="546442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8D691F3-05D5-4BC5-AAEC-4B7EF55BC1AB}"/>
              </a:ext>
            </a:extLst>
          </p:cNvPr>
          <p:cNvSpPr/>
          <p:nvPr/>
        </p:nvSpPr>
        <p:spPr>
          <a:xfrm>
            <a:off x="4644008" y="3049605"/>
            <a:ext cx="1368152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FCBB75-F5F8-481A-9855-A465EF778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14720" r="34250" b="4640"/>
          <a:stretch/>
        </p:blipFill>
        <p:spPr>
          <a:xfrm>
            <a:off x="7812359" y="123561"/>
            <a:ext cx="1200533" cy="18293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7EE984-C8E5-449F-BE1B-60C41C428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87341" r="34250" b="6239"/>
          <a:stretch/>
        </p:blipFill>
        <p:spPr>
          <a:xfrm>
            <a:off x="4499992" y="260350"/>
            <a:ext cx="3265690" cy="3960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AED4F54-C474-4EF4-8165-7AD761D16EC0}"/>
              </a:ext>
            </a:extLst>
          </p:cNvPr>
          <p:cNvSpPr txBox="1"/>
          <p:nvPr/>
        </p:nvSpPr>
        <p:spPr>
          <a:xfrm>
            <a:off x="323528" y="962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rgbClr val="005350"/>
                </a:solidFill>
              </a:rPr>
              <a:t>SITUATION</a:t>
            </a:r>
          </a:p>
        </p:txBody>
      </p:sp>
    </p:spTree>
    <p:extLst>
      <p:ext uri="{BB962C8B-B14F-4D97-AF65-F5344CB8AC3E}">
        <p14:creationId xmlns:p14="http://schemas.microsoft.com/office/powerpoint/2010/main" val="2376987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E525043-076B-4AA5-A531-525EB1FABB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La gamme </a:t>
            </a:r>
            <a:r>
              <a:rPr lang="fr-FR" i="1" dirty="0" err="1"/>
              <a:t>naturOvert</a:t>
            </a:r>
            <a:r>
              <a:rPr lang="fr-FR" dirty="0"/>
              <a:t> s’adapte aux contraintes des professionnels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AD29C-6E3C-4EA9-8A40-D37BC31847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528" y="1556792"/>
            <a:ext cx="6336704" cy="3887886"/>
          </a:xfrm>
        </p:spPr>
        <p:txBody>
          <a:bodyPr/>
          <a:lstStyle/>
          <a:p>
            <a:r>
              <a:rPr lang="fr-FR" dirty="0">
                <a:solidFill>
                  <a:srgbClr val="005350"/>
                </a:solidFill>
              </a:rPr>
              <a:t>Fidèle à ses principes de </a:t>
            </a:r>
            <a:r>
              <a:rPr lang="fr-FR" b="1" dirty="0">
                <a:solidFill>
                  <a:srgbClr val="005350"/>
                </a:solidFill>
              </a:rPr>
              <a:t>protection de la nature mais aussi de la santé des utilisateurs de ses produits</a:t>
            </a:r>
            <a:r>
              <a:rPr lang="fr-FR" dirty="0">
                <a:solidFill>
                  <a:srgbClr val="005350"/>
                </a:solidFill>
              </a:rPr>
              <a:t>, Leborgne segmente sa gamme d’outils </a:t>
            </a:r>
            <a:r>
              <a:rPr lang="fr-FR" i="1" dirty="0" err="1">
                <a:solidFill>
                  <a:srgbClr val="005350"/>
                </a:solidFill>
              </a:rPr>
              <a:t>naturOvert</a:t>
            </a:r>
            <a:r>
              <a:rPr lang="fr-FR" dirty="0">
                <a:solidFill>
                  <a:srgbClr val="005350"/>
                </a:solidFill>
              </a:rPr>
              <a:t> et ajoute une </a:t>
            </a:r>
            <a:r>
              <a:rPr lang="fr-FR" b="1" dirty="0">
                <a:solidFill>
                  <a:srgbClr val="005350"/>
                </a:solidFill>
              </a:rPr>
              <a:t>poignée ergonomique </a:t>
            </a:r>
            <a:r>
              <a:rPr lang="fr-FR" dirty="0">
                <a:solidFill>
                  <a:srgbClr val="005350"/>
                </a:solidFill>
              </a:rPr>
              <a:t>destiné aux </a:t>
            </a:r>
            <a:r>
              <a:rPr lang="fr-FR" b="1" dirty="0">
                <a:solidFill>
                  <a:srgbClr val="005350"/>
                </a:solidFill>
              </a:rPr>
              <a:t>professionnels</a:t>
            </a:r>
            <a:r>
              <a:rPr lang="fr-FR" dirty="0">
                <a:solidFill>
                  <a:srgbClr val="005350"/>
                </a:solidFill>
              </a:rPr>
              <a:t> utilisant des outils de désherbage manuels de manière intensive afin de les </a:t>
            </a:r>
            <a:r>
              <a:rPr lang="fr-FR" b="1" dirty="0">
                <a:solidFill>
                  <a:srgbClr val="005350"/>
                </a:solidFill>
              </a:rPr>
              <a:t>préserver contre les TMS</a:t>
            </a:r>
            <a:r>
              <a:rPr lang="fr-FR" dirty="0">
                <a:solidFill>
                  <a:srgbClr val="005350"/>
                </a:solidFill>
              </a:rPr>
              <a:t>* (Dos &amp; Poignet)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0359312-F5D7-4E8F-87BF-AC488A2F3D69}"/>
              </a:ext>
            </a:extLst>
          </p:cNvPr>
          <p:cNvSpPr txBox="1">
            <a:spLocks/>
          </p:cNvSpPr>
          <p:nvPr/>
        </p:nvSpPr>
        <p:spPr>
          <a:xfrm>
            <a:off x="791073" y="4725144"/>
            <a:ext cx="8352927" cy="43204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FFCA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A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A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/>
              <a:t>*TMS = Troubles Musculosquelettiques</a:t>
            </a:r>
          </a:p>
          <a:p>
            <a:pPr marL="0" indent="0">
              <a:buNone/>
            </a:pPr>
            <a:r>
              <a:rPr lang="fr-FR" sz="1200" dirty="0"/>
              <a:t>Les </a:t>
            </a:r>
            <a:r>
              <a:rPr lang="fr-FR" sz="1200" b="1" dirty="0"/>
              <a:t>jardiniers et paysagistes figurent parmi les métiers les plus concernés par les troubles </a:t>
            </a:r>
            <a:r>
              <a:rPr lang="fr-FR" sz="1200" b="1" dirty="0" err="1"/>
              <a:t>musculo-squelettiques</a:t>
            </a:r>
            <a:r>
              <a:rPr lang="fr-FR" sz="1200" dirty="0"/>
              <a:t>, c'est-à-dire les affections péri-articulaires provoquant des douleurs des poignets (syndrome du canal carpien), des coudes (épicondylite des tailles, </a:t>
            </a:r>
            <a:r>
              <a:rPr lang="fr-FR" sz="1200" dirty="0" err="1"/>
              <a:t>épitrochléite</a:t>
            </a:r>
            <a:r>
              <a:rPr lang="fr-FR" sz="1200" dirty="0"/>
              <a:t> des ratissages),…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A94A2-DEE9-4D73-A286-AF15EA27F277}"/>
              </a:ext>
            </a:extLst>
          </p:cNvPr>
          <p:cNvSpPr txBox="1"/>
          <p:nvPr/>
        </p:nvSpPr>
        <p:spPr>
          <a:xfrm>
            <a:off x="323528" y="962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rgbClr val="005350"/>
                </a:solidFill>
              </a:rPr>
              <a:t>IDÉE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0E0080-30DA-4925-BEAC-4F810B559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6276" r="23226"/>
          <a:stretch/>
        </p:blipFill>
        <p:spPr>
          <a:xfrm>
            <a:off x="6391570" y="1617532"/>
            <a:ext cx="2649579" cy="26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7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F388AD3-D148-41FD-A6E1-84E5FE9D9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260350"/>
            <a:ext cx="8352928" cy="792163"/>
          </a:xfrm>
        </p:spPr>
        <p:txBody>
          <a:bodyPr/>
          <a:lstStyle/>
          <a:p>
            <a:r>
              <a:rPr lang="fr-FR" dirty="0"/>
              <a:t>Les avantages pour le dos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E96A961-DFD8-4553-BAF1-AFE84C37E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0" t="9680" r="44898" b="7160"/>
          <a:stretch/>
        </p:blipFill>
        <p:spPr>
          <a:xfrm>
            <a:off x="5448727" y="2624336"/>
            <a:ext cx="1931585" cy="3194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706EDF6-76D5-4D30-BA49-BCBD6DE5F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6706" r="23225" b="9051"/>
          <a:stretch/>
        </p:blipFill>
        <p:spPr>
          <a:xfrm>
            <a:off x="2123728" y="2636912"/>
            <a:ext cx="1792305" cy="320979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0E0C61F-433A-40D5-8600-C4B60664A206}"/>
              </a:ext>
            </a:extLst>
          </p:cNvPr>
          <p:cNvSpPr txBox="1"/>
          <p:nvPr/>
        </p:nvSpPr>
        <p:spPr>
          <a:xfrm>
            <a:off x="5592743" y="5229954"/>
            <a:ext cx="127958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150 cm </a:t>
            </a:r>
          </a:p>
          <a:p>
            <a:pPr algn="ctr"/>
            <a:r>
              <a:rPr lang="fr-FR" sz="900" dirty="0"/>
              <a:t>Poignée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832B877-CCBB-4FC2-9763-A3CE5F877C6B}"/>
              </a:ext>
            </a:extLst>
          </p:cNvPr>
          <p:cNvSpPr txBox="1"/>
          <p:nvPr/>
        </p:nvSpPr>
        <p:spPr>
          <a:xfrm>
            <a:off x="2493097" y="5249097"/>
            <a:ext cx="127958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130 cm </a:t>
            </a:r>
          </a:p>
          <a:p>
            <a:pPr algn="ctr"/>
            <a:r>
              <a:rPr lang="fr-FR" sz="900" dirty="0"/>
              <a:t>Normal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DD7FC3FF-D5E6-4F8D-AE62-97B70764748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7544" y="871484"/>
            <a:ext cx="8208912" cy="3887886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5350"/>
                </a:solidFill>
              </a:rPr>
              <a:t>1) L’angulation du dos</a:t>
            </a:r>
          </a:p>
          <a:p>
            <a:pPr marL="0" indent="0">
              <a:buNone/>
            </a:pPr>
            <a:r>
              <a:rPr lang="fr-FR" dirty="0">
                <a:solidFill>
                  <a:srgbClr val="005350"/>
                </a:solidFill>
              </a:rPr>
              <a:t>La conjugaison de l’ajout de la poignée et de l’allongement du manche à 150cm permet de garder le dos plus droit en diminuant l’angle de flexion du dos de </a:t>
            </a:r>
            <a:r>
              <a:rPr lang="fr-FR" b="1" dirty="0">
                <a:solidFill>
                  <a:srgbClr val="005350"/>
                </a:solidFill>
              </a:rPr>
              <a:t>40%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AF2C7B4-4CB7-4E7D-8159-886A227136BC}"/>
              </a:ext>
            </a:extLst>
          </p:cNvPr>
          <p:cNvCxnSpPr>
            <a:cxnSpLocks/>
          </p:cNvCxnSpPr>
          <p:nvPr/>
        </p:nvCxnSpPr>
        <p:spPr>
          <a:xfrm>
            <a:off x="6991777" y="3256541"/>
            <a:ext cx="98042" cy="11548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8AB55A3-E18A-4B7B-8403-1BA9BE0857F8}"/>
              </a:ext>
            </a:extLst>
          </p:cNvPr>
          <p:cNvCxnSpPr>
            <a:cxnSpLocks/>
          </p:cNvCxnSpPr>
          <p:nvPr/>
        </p:nvCxnSpPr>
        <p:spPr>
          <a:xfrm>
            <a:off x="3267961" y="3068960"/>
            <a:ext cx="364909" cy="1142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AE597C76-F1E8-49D7-8B2C-9D4B821028F6}"/>
              </a:ext>
            </a:extLst>
          </p:cNvPr>
          <p:cNvSpPr/>
          <p:nvPr/>
        </p:nvSpPr>
        <p:spPr>
          <a:xfrm>
            <a:off x="2200916" y="5863736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Angle = 73°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487DF7B-AD61-4731-9428-DE7710402ECD}"/>
              </a:ext>
            </a:extLst>
          </p:cNvPr>
          <p:cNvSpPr/>
          <p:nvPr/>
        </p:nvSpPr>
        <p:spPr>
          <a:xfrm>
            <a:off x="5670376" y="5867980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Angle = 43°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4D72CA-DF0D-48C1-8962-6E830D47AB6B}"/>
              </a:ext>
            </a:extLst>
          </p:cNvPr>
          <p:cNvSpPr/>
          <p:nvPr/>
        </p:nvSpPr>
        <p:spPr>
          <a:xfrm>
            <a:off x="911251" y="6309320"/>
            <a:ext cx="4756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5350"/>
                </a:solidFill>
              </a:rPr>
              <a:t>Mesures faites avec le logiciel « </a:t>
            </a:r>
            <a:r>
              <a:rPr lang="fr-FR" sz="1200" dirty="0" err="1">
                <a:solidFill>
                  <a:srgbClr val="005350"/>
                </a:solidFill>
              </a:rPr>
              <a:t>Captiv</a:t>
            </a:r>
            <a:r>
              <a:rPr lang="fr-FR" sz="1200" dirty="0">
                <a:solidFill>
                  <a:srgbClr val="005350"/>
                </a:solidFill>
              </a:rPr>
              <a:t> »</a:t>
            </a:r>
          </a:p>
          <a:p>
            <a:r>
              <a:rPr lang="fr-FR" sz="1200" dirty="0">
                <a:solidFill>
                  <a:srgbClr val="005350"/>
                </a:solidFill>
              </a:rPr>
              <a:t>* Moyenne 20 pics max enregistrés avec capteur pendant 30 cycles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C86B3053-828A-44F9-85CC-1FEDA151BD92}"/>
              </a:ext>
            </a:extLst>
          </p:cNvPr>
          <p:cNvSpPr/>
          <p:nvPr/>
        </p:nvSpPr>
        <p:spPr>
          <a:xfrm>
            <a:off x="4101138" y="3828782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F449F1-754C-4EFD-8882-00DBE3964A6B}"/>
              </a:ext>
            </a:extLst>
          </p:cNvPr>
          <p:cNvSpPr txBox="1"/>
          <p:nvPr/>
        </p:nvSpPr>
        <p:spPr>
          <a:xfrm>
            <a:off x="3860564" y="3134286"/>
            <a:ext cx="161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0B050"/>
                </a:solidFill>
              </a:rPr>
              <a:t>-40%</a:t>
            </a:r>
          </a:p>
        </p:txBody>
      </p:sp>
    </p:spTree>
    <p:extLst>
      <p:ext uri="{BB962C8B-B14F-4D97-AF65-F5344CB8AC3E}">
        <p14:creationId xmlns:p14="http://schemas.microsoft.com/office/powerpoint/2010/main" val="18830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F388AD3-D148-41FD-A6E1-84E5FE9D9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avantages pour le dos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6AE168-E921-462D-B3CF-610E63566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44" y="5422828"/>
            <a:ext cx="3577510" cy="10844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45FB94C-06CF-4F4F-9BCA-EFC9E594E818}"/>
              </a:ext>
            </a:extLst>
          </p:cNvPr>
          <p:cNvSpPr txBox="1"/>
          <p:nvPr/>
        </p:nvSpPr>
        <p:spPr>
          <a:xfrm>
            <a:off x="748569" y="5163402"/>
            <a:ext cx="4575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5350"/>
                </a:solidFill>
              </a:rPr>
              <a:t>*% de temps passé dans les zones angulaires en flexion frontale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6ECEE-8559-4A53-B003-850C30A7C6C8}"/>
              </a:ext>
            </a:extLst>
          </p:cNvPr>
          <p:cNvSpPr/>
          <p:nvPr/>
        </p:nvSpPr>
        <p:spPr>
          <a:xfrm>
            <a:off x="1232384" y="6386376"/>
            <a:ext cx="27929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5350"/>
                </a:solidFill>
              </a:rPr>
              <a:t>Zone angulaire recommandée (INRS)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DE971CFF-4F32-4D10-8F77-F13CF26094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222" y="1285881"/>
            <a:ext cx="7490727" cy="1405388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5350"/>
                </a:solidFill>
              </a:rPr>
              <a:t>-32% </a:t>
            </a:r>
            <a:r>
              <a:rPr lang="fr-FR" dirty="0">
                <a:solidFill>
                  <a:srgbClr val="005350"/>
                </a:solidFill>
              </a:rPr>
              <a:t>de temps passé dans les zones de flexion dangereuses.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CE9B585D-488F-4986-9AC2-39DEE7336E69}"/>
              </a:ext>
            </a:extLst>
          </p:cNvPr>
          <p:cNvSpPr txBox="1">
            <a:spLocks/>
          </p:cNvSpPr>
          <p:nvPr/>
        </p:nvSpPr>
        <p:spPr>
          <a:xfrm>
            <a:off x="560124" y="740633"/>
            <a:ext cx="6100107" cy="140538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FFCA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A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A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005350"/>
                </a:solidFill>
              </a:rPr>
              <a:t>2) Temps passé dans la zone de flexion dangereuse</a:t>
            </a:r>
            <a:endParaRPr lang="fr-FR" dirty="0">
              <a:solidFill>
                <a:srgbClr val="00535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393AAB-902B-43F8-9AE6-090023094E41}"/>
              </a:ext>
            </a:extLst>
          </p:cNvPr>
          <p:cNvSpPr/>
          <p:nvPr/>
        </p:nvSpPr>
        <p:spPr>
          <a:xfrm>
            <a:off x="1258263" y="4520153"/>
            <a:ext cx="2150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100% en zone dangereuse et très </a:t>
            </a:r>
            <a:r>
              <a:rPr lang="fr-FR" sz="1200" dirty="0" err="1">
                <a:solidFill>
                  <a:srgbClr val="FF0000"/>
                </a:solidFill>
              </a:rPr>
              <a:t>dangeureuse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12D6F0-2209-4683-8EE8-338D95206166}"/>
              </a:ext>
            </a:extLst>
          </p:cNvPr>
          <p:cNvSpPr/>
          <p:nvPr/>
        </p:nvSpPr>
        <p:spPr>
          <a:xfrm>
            <a:off x="6204338" y="4497517"/>
            <a:ext cx="19824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68% en zone dangereuse</a:t>
            </a:r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CE6AEE91-45DA-49F8-B68E-E841245B96D6}"/>
              </a:ext>
            </a:extLst>
          </p:cNvPr>
          <p:cNvGraphicFramePr/>
          <p:nvPr/>
        </p:nvGraphicFramePr>
        <p:xfrm>
          <a:off x="683568" y="2193261"/>
          <a:ext cx="316835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16848537-3685-4E79-8A24-04F46B5CCB7D}"/>
              </a:ext>
            </a:extLst>
          </p:cNvPr>
          <p:cNvGraphicFramePr/>
          <p:nvPr/>
        </p:nvGraphicFramePr>
        <p:xfrm>
          <a:off x="5580112" y="2193261"/>
          <a:ext cx="3234815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BF54C5EC-313B-46AA-9A33-FE425451B8D2}"/>
              </a:ext>
            </a:extLst>
          </p:cNvPr>
          <p:cNvSpPr/>
          <p:nvPr/>
        </p:nvSpPr>
        <p:spPr>
          <a:xfrm>
            <a:off x="4138548" y="3187469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4A35C4-0963-4C88-BBEE-2BD08BBB86DF}"/>
              </a:ext>
            </a:extLst>
          </p:cNvPr>
          <p:cNvSpPr txBox="1"/>
          <p:nvPr/>
        </p:nvSpPr>
        <p:spPr>
          <a:xfrm>
            <a:off x="3897974" y="2492973"/>
            <a:ext cx="161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0B050"/>
                </a:solidFill>
              </a:rPr>
              <a:t>-32%</a:t>
            </a:r>
          </a:p>
        </p:txBody>
      </p:sp>
    </p:spTree>
    <p:extLst>
      <p:ext uri="{BB962C8B-B14F-4D97-AF65-F5344CB8AC3E}">
        <p14:creationId xmlns:p14="http://schemas.microsoft.com/office/powerpoint/2010/main" val="15389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98F6E5-54A8-40BE-ABE4-10F3BD2231C5}"/>
              </a:ext>
            </a:extLst>
          </p:cNvPr>
          <p:cNvSpPr txBox="1">
            <a:spLocks/>
          </p:cNvSpPr>
          <p:nvPr/>
        </p:nvSpPr>
        <p:spPr>
          <a:xfrm>
            <a:off x="617791" y="540177"/>
            <a:ext cx="7081288" cy="426121"/>
          </a:xfrm>
          <a:prstGeom prst="rect">
            <a:avLst/>
          </a:prstGeom>
        </p:spPr>
        <p:txBody>
          <a:bodyPr anchor="t"/>
          <a:lstStyle/>
          <a:p>
            <a:pPr defTabSz="891843">
              <a:spcBef>
                <a:spcPct val="0"/>
              </a:spcBef>
              <a:defRPr/>
            </a:pPr>
            <a:r>
              <a:rPr lang="fr-FR" sz="2639" b="1" dirty="0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Leborgne : bientôt 200 ans d’histoire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F6B7-A8AD-4A4E-BA1C-2170A475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061" t="14278" r="20717" b="3722"/>
          <a:stretch>
            <a:fillRect/>
          </a:stretch>
        </p:blipFill>
        <p:spPr bwMode="auto">
          <a:xfrm>
            <a:off x="4166906" y="1356919"/>
            <a:ext cx="4979841" cy="4538918"/>
          </a:xfrm>
          <a:prstGeom prst="rect">
            <a:avLst/>
          </a:prstGeom>
          <a:solidFill>
            <a:srgbClr val="FFD50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A697454E-7652-4C5F-94B5-EF98BF08E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29" y="1333010"/>
            <a:ext cx="3879445" cy="63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9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1173 :</a:t>
            </a:r>
            <a:r>
              <a:rPr lang="fr-FR" sz="119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Création en Savoie, du Monastère de St Hugon où les moines Chartreux forgent les épées et les haches pour les Chevaliers en Croisades.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BDB7D2B-A5D0-4087-900D-8AC6AC25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01" y="2066652"/>
            <a:ext cx="3634424" cy="44826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1829 :</a:t>
            </a:r>
            <a:r>
              <a:rPr lang="fr-F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famille Leborgne fait l’acquisition du haut-fourneau de St Hugon.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D825AAA9-4069-4E2B-9B29-0613EB4D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88" y="2648739"/>
            <a:ext cx="3463351" cy="63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9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1863 :</a:t>
            </a:r>
            <a:r>
              <a:rPr lang="fr-FR" sz="119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Leborgne fabrique plusieurs milliers de pelles qui serviront notamment à creuser le Canal de Suez.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F3DFB20-12AA-4A1B-95DE-E4A7EEDC8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02" y="3316220"/>
            <a:ext cx="3141021" cy="63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9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1878 :</a:t>
            </a:r>
            <a:r>
              <a:rPr lang="fr-FR" sz="119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outils Leborgne sont primés à travers l’Europe et lors des expositions universelles de Paris en 1855 et 1878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720FDE30-67CD-4A41-A1C0-7567793C2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23" y="4017341"/>
            <a:ext cx="3078580" cy="44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9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1880 :</a:t>
            </a:r>
            <a:r>
              <a:rPr lang="fr-FR" sz="119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frères Lumières réalisent le 1</a:t>
            </a:r>
            <a:r>
              <a:rPr lang="fr-FR" sz="1197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</a:t>
            </a:r>
            <a:r>
              <a:rPr lang="fr-FR" sz="119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catalogue photo des outils Leborgne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0C31695C-B2E9-481F-AF63-1556127B3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01" y="4911920"/>
            <a:ext cx="3790706" cy="263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2007 :</a:t>
            </a:r>
            <a:r>
              <a:rPr lang="fr-F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Leborgne intègre le groupe finlandais </a:t>
            </a:r>
            <a:r>
              <a:rPr lang="fr-F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Fiskars</a:t>
            </a:r>
            <a:endParaRPr lang="fr-F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54E06EE-DB3A-4532-A166-7DA66C46E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224" y="5889631"/>
            <a:ext cx="4445970" cy="8158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39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2019 :</a:t>
            </a:r>
            <a:r>
              <a:rPr lang="fr-FR" sz="239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Leborgne fête ses 190 ans !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69C5C9EA-5092-4630-9696-7DB9E7AA7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339" y="5286414"/>
            <a:ext cx="3463731" cy="448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2019</a:t>
            </a:r>
            <a:r>
              <a:rPr lang="fr-F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 Rachat par un groupe français, déjà propriétaire de Mob/Mondelin 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9DF0C3B-D3B2-4A9F-9CB2-B7ACD6D01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0" y="4523432"/>
            <a:ext cx="3353306" cy="2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9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1986 :</a:t>
            </a:r>
            <a:r>
              <a:rPr lang="fr-FR" sz="119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création des manches composites Nova</a:t>
            </a:r>
          </a:p>
        </p:txBody>
      </p:sp>
    </p:spTree>
    <p:extLst>
      <p:ext uri="{BB962C8B-B14F-4D97-AF65-F5344CB8AC3E}">
        <p14:creationId xmlns:p14="http://schemas.microsoft.com/office/powerpoint/2010/main" val="1402383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F08BFE80-7DB9-4EF3-A739-9EC7BED67890}"/>
              </a:ext>
            </a:extLst>
          </p:cNvPr>
          <p:cNvSpPr txBox="1">
            <a:spLocks/>
          </p:cNvSpPr>
          <p:nvPr/>
        </p:nvSpPr>
        <p:spPr>
          <a:xfrm>
            <a:off x="467544" y="1209146"/>
            <a:ext cx="8352928" cy="660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b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C9B306-3872-402D-A5DC-E663CE6A2234}"/>
              </a:ext>
            </a:extLst>
          </p:cNvPr>
          <p:cNvSpPr txBox="1"/>
          <p:nvPr/>
        </p:nvSpPr>
        <p:spPr>
          <a:xfrm flipH="1">
            <a:off x="649606" y="6023029"/>
            <a:ext cx="385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-28% </a:t>
            </a:r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d’effort de préhension musculaire avec la poignée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A51BD8A4-5992-4D81-A5AF-445635D9A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260350"/>
            <a:ext cx="8352928" cy="792163"/>
          </a:xfrm>
        </p:spPr>
        <p:txBody>
          <a:bodyPr/>
          <a:lstStyle/>
          <a:p>
            <a:r>
              <a:rPr lang="fr-FR" dirty="0"/>
              <a:t>Les avantages pour le poignet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588DFF61-29B6-4819-8FC9-F511539B99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7544" y="871484"/>
            <a:ext cx="8208912" cy="3887886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5350"/>
                </a:solidFill>
              </a:rPr>
              <a:t>1) La force de préhension</a:t>
            </a:r>
          </a:p>
          <a:p>
            <a:pPr marL="0" indent="0">
              <a:buNone/>
            </a:pPr>
            <a:r>
              <a:rPr lang="fr-FR" dirty="0">
                <a:solidFill>
                  <a:srgbClr val="005350"/>
                </a:solidFill>
              </a:rPr>
              <a:t>L’ajout de la poignée réduit la l’effort de préhension de </a:t>
            </a:r>
            <a:r>
              <a:rPr lang="fr-FR" sz="2600" b="1" dirty="0">
                <a:solidFill>
                  <a:srgbClr val="005350"/>
                </a:solidFill>
              </a:rPr>
              <a:t>28%</a:t>
            </a:r>
            <a:r>
              <a:rPr lang="fr-FR" dirty="0">
                <a:solidFill>
                  <a:srgbClr val="005350"/>
                </a:solidFill>
              </a:rPr>
              <a:t> par rapport à un manche traditionnel. </a:t>
            </a:r>
            <a:endParaRPr lang="fr-FR" b="1" dirty="0">
              <a:solidFill>
                <a:srgbClr val="005350"/>
              </a:solidFill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3F9B6821-3FAE-462B-AC78-11601F6E26D6}"/>
              </a:ext>
            </a:extLst>
          </p:cNvPr>
          <p:cNvGraphicFramePr>
            <a:graphicFrameLocks/>
          </p:cNvGraphicFramePr>
          <p:nvPr/>
        </p:nvGraphicFramePr>
        <p:xfrm>
          <a:off x="467544" y="2463455"/>
          <a:ext cx="402503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9D260145-F3E4-4E3C-9427-DF47AD598FF6}"/>
              </a:ext>
            </a:extLst>
          </p:cNvPr>
          <p:cNvGraphicFramePr>
            <a:graphicFrameLocks/>
          </p:cNvGraphicFramePr>
          <p:nvPr/>
        </p:nvGraphicFramePr>
        <p:xfrm>
          <a:off x="4950111" y="3719915"/>
          <a:ext cx="3870361" cy="244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Image 26">
            <a:extLst>
              <a:ext uri="{FF2B5EF4-FFF2-40B4-BE49-F238E27FC236}">
                <a16:creationId xmlns:a16="http://schemas.microsoft.com/office/drawing/2014/main" id="{C2503571-CDA8-4C6E-9D05-981CFB15F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111" y="2313981"/>
            <a:ext cx="1566105" cy="122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B030EE5-13EF-4235-A2C2-5927422D8E5F}"/>
              </a:ext>
            </a:extLst>
          </p:cNvPr>
          <p:cNvSpPr txBox="1"/>
          <p:nvPr/>
        </p:nvSpPr>
        <p:spPr>
          <a:xfrm>
            <a:off x="6883971" y="2462294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5350"/>
                </a:solidFill>
              </a:rPr>
              <a:t>EMG</a:t>
            </a:r>
            <a:r>
              <a:rPr lang="fr-FR" dirty="0">
                <a:solidFill>
                  <a:srgbClr val="005350"/>
                </a:solidFill>
              </a:rPr>
              <a:t> </a:t>
            </a:r>
          </a:p>
          <a:p>
            <a:pPr algn="ctr"/>
            <a:r>
              <a:rPr lang="fr-FR" sz="1200" i="1" dirty="0">
                <a:solidFill>
                  <a:srgbClr val="005350"/>
                </a:solidFill>
              </a:rPr>
              <a:t>Muscles fléchisseurs de la main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A641A73-97C5-4A03-9C31-4B3B5A93B62B}"/>
              </a:ext>
            </a:extLst>
          </p:cNvPr>
          <p:cNvCxnSpPr>
            <a:cxnSpLocks/>
          </p:cNvCxnSpPr>
          <p:nvPr/>
        </p:nvCxnSpPr>
        <p:spPr>
          <a:xfrm>
            <a:off x="2339752" y="3663488"/>
            <a:ext cx="792088" cy="48559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9414CDFC-6A26-4527-B58D-0B9E5FB09940}"/>
              </a:ext>
            </a:extLst>
          </p:cNvPr>
          <p:cNvSpPr txBox="1"/>
          <p:nvPr/>
        </p:nvSpPr>
        <p:spPr>
          <a:xfrm>
            <a:off x="1691680" y="4377606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Sans poignée = </a:t>
            </a:r>
          </a:p>
          <a:p>
            <a:r>
              <a:rPr lang="fr-FR" dirty="0">
                <a:solidFill>
                  <a:srgbClr val="FF0000"/>
                </a:solidFill>
              </a:rPr>
              <a:t>1 possibilité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8BB701-F7E2-4FC3-A8B0-5F085FDC0476}"/>
              </a:ext>
            </a:extLst>
          </p:cNvPr>
          <p:cNvSpPr txBox="1"/>
          <p:nvPr/>
        </p:nvSpPr>
        <p:spPr>
          <a:xfrm>
            <a:off x="5064874" y="5445224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Avec poignée =</a:t>
            </a:r>
          </a:p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8 possibilités de </a:t>
            </a:r>
          </a:p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décontracter le poignet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F81D690B-3563-41CA-B5A1-F25C5D07D9E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5536" y="792185"/>
            <a:ext cx="8208912" cy="3887886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5350"/>
                </a:solidFill>
              </a:rPr>
              <a:t>2) Les tensions musculaires</a:t>
            </a:r>
          </a:p>
          <a:p>
            <a:pPr marL="0" indent="0">
              <a:buNone/>
            </a:pPr>
            <a:r>
              <a:rPr lang="fr-FR" dirty="0">
                <a:solidFill>
                  <a:srgbClr val="005350"/>
                </a:solidFill>
              </a:rPr>
              <a:t>La poignée permet de palier à la fatigue, à l’inconfort et à l’apparition de petites douleurs en offrant la possibilité de varier les prises en main. </a:t>
            </a:r>
            <a:endParaRPr lang="fr-FR" b="1" dirty="0">
              <a:solidFill>
                <a:srgbClr val="005350"/>
              </a:solidFill>
            </a:endParaRPr>
          </a:p>
        </p:txBody>
      </p:sp>
      <p:sp>
        <p:nvSpPr>
          <p:cNvPr id="24" name="Espace réservé du texte 1">
            <a:extLst>
              <a:ext uri="{FF2B5EF4-FFF2-40B4-BE49-F238E27FC236}">
                <a16:creationId xmlns:a16="http://schemas.microsoft.com/office/drawing/2014/main" id="{6F9E5446-E689-45C7-9B3C-0F8423F0BCCB}"/>
              </a:ext>
            </a:extLst>
          </p:cNvPr>
          <p:cNvSpPr txBox="1">
            <a:spLocks/>
          </p:cNvSpPr>
          <p:nvPr/>
        </p:nvSpPr>
        <p:spPr>
          <a:xfrm>
            <a:off x="323528" y="260350"/>
            <a:ext cx="8352928" cy="792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53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avantages pour le poignet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16A413A-9D4E-4954-8923-825A0A599F2B}"/>
              </a:ext>
            </a:extLst>
          </p:cNvPr>
          <p:cNvGrpSpPr/>
          <p:nvPr/>
        </p:nvGrpSpPr>
        <p:grpSpPr>
          <a:xfrm>
            <a:off x="5129745" y="2336370"/>
            <a:ext cx="2219871" cy="3052613"/>
            <a:chOff x="7405296" y="-12560"/>
            <a:chExt cx="5063876" cy="602257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CA708A-AA7B-4C7E-9DB1-225C982AB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5296" y="-12560"/>
              <a:ext cx="2349152" cy="1440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8746F8E-FDEE-4339-9087-DF862FEEE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9169" y="3099817"/>
              <a:ext cx="2542188" cy="1482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2379577-CAA2-411F-89F4-9DAED8179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6251" y="4674030"/>
              <a:ext cx="2545104" cy="13359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440513C-D725-4596-953D-8D157DB6B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6251" y="-12560"/>
              <a:ext cx="2552921" cy="1433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245EF92-0E36-41D6-8167-F16C7A606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6251" y="1512436"/>
              <a:ext cx="2545104" cy="1495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820C3A9-C4F1-4F6B-BA17-2FE34BB70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5297" y="1512437"/>
              <a:ext cx="2349152" cy="1495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38C8B04-CF7C-4ED8-A7FA-207ECF41A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6338" y="3099817"/>
              <a:ext cx="2348796" cy="1482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BD11EA7-2770-46FE-BCD8-30D24E5D2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5296" y="4674030"/>
              <a:ext cx="2349152" cy="1311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840EDC6C-A054-4B85-BEDB-8E799607B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3289514"/>
            <a:ext cx="1152525" cy="82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AE033C0-A650-454B-A0D4-202A3F080C36}"/>
              </a:ext>
            </a:extLst>
          </p:cNvPr>
          <p:cNvSpPr/>
          <p:nvPr/>
        </p:nvSpPr>
        <p:spPr>
          <a:xfrm>
            <a:off x="3616173" y="3599063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14570D-447C-4F4D-9BB6-0DBB0A6BAF4E}"/>
              </a:ext>
            </a:extLst>
          </p:cNvPr>
          <p:cNvSpPr txBox="1"/>
          <p:nvPr/>
        </p:nvSpPr>
        <p:spPr>
          <a:xfrm>
            <a:off x="3339595" y="2904567"/>
            <a:ext cx="161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0B050"/>
                </a:solidFill>
              </a:rPr>
              <a:t>x8</a:t>
            </a:r>
          </a:p>
        </p:txBody>
      </p:sp>
    </p:spTree>
    <p:extLst>
      <p:ext uri="{BB962C8B-B14F-4D97-AF65-F5344CB8AC3E}">
        <p14:creationId xmlns:p14="http://schemas.microsoft.com/office/powerpoint/2010/main" val="15767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804474-E134-4C6C-8120-42E5E63BF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6" t="24601" r="71938" b="30707"/>
          <a:stretch/>
        </p:blipFill>
        <p:spPr>
          <a:xfrm>
            <a:off x="4715617" y="1441333"/>
            <a:ext cx="4385993" cy="415430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76515-E4A4-4F3D-8B3F-13C2BC5FF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674" y="347062"/>
            <a:ext cx="8352929" cy="746801"/>
          </a:xfrm>
        </p:spPr>
        <p:txBody>
          <a:bodyPr>
            <a:normAutofit fontScale="92500" lnSpcReduction="10000"/>
          </a:bodyPr>
          <a:lstStyle/>
          <a:p>
            <a:r>
              <a:rPr lang="fr-FR" sz="2395" i="1" dirty="0"/>
              <a:t>NaturOvert</a:t>
            </a:r>
            <a:r>
              <a:rPr lang="fr-FR" sz="2395" dirty="0"/>
              <a:t>®, la gamme d’outils de jardin pour cultiver et désherber durablement</a:t>
            </a:r>
          </a:p>
          <a:p>
            <a:endParaRPr lang="fr-FR" sz="2395" dirty="0"/>
          </a:p>
        </p:txBody>
      </p:sp>
      <p:pic>
        <p:nvPicPr>
          <p:cNvPr id="16" name="Image 36">
            <a:extLst>
              <a:ext uri="{FF2B5EF4-FFF2-40B4-BE49-F238E27FC236}">
                <a16:creationId xmlns:a16="http://schemas.microsoft.com/office/drawing/2014/main" id="{B29BD948-AA55-4FBB-A379-B77E1A33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724" y="687879"/>
            <a:ext cx="904276" cy="9026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7153ED-17B8-46AB-8B80-D2FF66808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0" t="22909" r="72107" b="32987"/>
          <a:stretch/>
        </p:blipFill>
        <p:spPr>
          <a:xfrm>
            <a:off x="350623" y="1446329"/>
            <a:ext cx="4364311" cy="41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40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>
            <a:extLst>
              <a:ext uri="{FF2B5EF4-FFF2-40B4-BE49-F238E27FC236}">
                <a16:creationId xmlns:a16="http://schemas.microsoft.com/office/drawing/2014/main" id="{D4BDF073-13B4-4C71-A1CA-142B1811E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3"/>
          <a:stretch/>
        </p:blipFill>
        <p:spPr>
          <a:xfrm rot="20522531" flipH="1">
            <a:off x="3511372" y="3930219"/>
            <a:ext cx="1264982" cy="201501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6EF01FF-D0B8-44E5-BFFF-AF5A2DFC6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4"/>
          <a:stretch/>
        </p:blipFill>
        <p:spPr>
          <a:xfrm rot="20453164" flipH="1">
            <a:off x="2565521" y="3996902"/>
            <a:ext cx="1062356" cy="194179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8749C41-0F83-4E42-B885-1D2CD3F42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4"/>
          <a:stretch/>
        </p:blipFill>
        <p:spPr>
          <a:xfrm rot="20623973" flipH="1">
            <a:off x="1094875" y="3990730"/>
            <a:ext cx="1348136" cy="191237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89444D1-1030-4158-9253-C5E3816CD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0"/>
          <a:stretch/>
        </p:blipFill>
        <p:spPr>
          <a:xfrm rot="20131168" flipH="1">
            <a:off x="514736" y="3943716"/>
            <a:ext cx="697020" cy="1934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C85D90-046F-40F9-9387-AC21DA72A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873">
            <a:off x="5633248" y="1536668"/>
            <a:ext cx="1816166" cy="1244503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460" y="272350"/>
            <a:ext cx="7368508" cy="74680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i="1" dirty="0"/>
              <a:t>NaturOvert</a:t>
            </a:r>
            <a:r>
              <a:rPr lang="fr-FR" dirty="0"/>
              <a:t>®, la gamme d’outils de jardin pour cultiver et désherber durablement</a:t>
            </a:r>
          </a:p>
          <a:p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5B26943-ABCB-4E85-87F6-4DD90D6DFFE2}"/>
              </a:ext>
            </a:extLst>
          </p:cNvPr>
          <p:cNvSpPr/>
          <p:nvPr/>
        </p:nvSpPr>
        <p:spPr>
          <a:xfrm>
            <a:off x="5254754" y="3782911"/>
            <a:ext cx="3878385" cy="2586146"/>
          </a:xfrm>
          <a:prstGeom prst="roundRect">
            <a:avLst/>
          </a:prstGeom>
          <a:noFill/>
          <a:ln>
            <a:solidFill>
              <a:srgbClr val="00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59F538-C870-40A6-AAA6-21F5EF505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870">
            <a:off x="6703472" y="1573193"/>
            <a:ext cx="1873641" cy="13771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756973-E3F2-4C12-8A2E-3B1C89653E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" y="1311556"/>
            <a:ext cx="1221923" cy="18329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691A23-D67B-4001-AB5E-04CE996F0D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92" y="1326167"/>
            <a:ext cx="691380" cy="17694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8F6DB4-0E47-448D-9380-FB9B5A181A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0799">
            <a:off x="7786124" y="1614747"/>
            <a:ext cx="1637701" cy="137860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8666858-E729-49D4-A630-4046A881CC44}"/>
              </a:ext>
            </a:extLst>
          </p:cNvPr>
          <p:cNvSpPr txBox="1"/>
          <p:nvPr/>
        </p:nvSpPr>
        <p:spPr>
          <a:xfrm>
            <a:off x="382623" y="3067939"/>
            <a:ext cx="1221923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dirty="0" err="1">
                <a:solidFill>
                  <a:srgbClr val="005350"/>
                </a:solidFill>
              </a:rPr>
              <a:t>Biogrif</a:t>
            </a:r>
            <a:r>
              <a:rPr lang="fr-FR" sz="1131" dirty="0">
                <a:solidFill>
                  <a:srgbClr val="005350"/>
                </a:solidFill>
              </a:rPr>
              <a:t>’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B4FA97-6BE2-4CB2-BB14-549755ECBC17}"/>
              </a:ext>
            </a:extLst>
          </p:cNvPr>
          <p:cNvSpPr txBox="1"/>
          <p:nvPr/>
        </p:nvSpPr>
        <p:spPr>
          <a:xfrm>
            <a:off x="1610518" y="3077889"/>
            <a:ext cx="1221923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dirty="0" err="1">
                <a:solidFill>
                  <a:srgbClr val="005350"/>
                </a:solidFill>
              </a:rPr>
              <a:t>Rotogrif</a:t>
            </a:r>
            <a:r>
              <a:rPr lang="fr-FR" sz="1131" dirty="0">
                <a:solidFill>
                  <a:srgbClr val="005350"/>
                </a:solidFill>
              </a:rPr>
              <a:t>’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426075-FDED-4CEB-A48D-9BEA88559C9F}"/>
              </a:ext>
            </a:extLst>
          </p:cNvPr>
          <p:cNvSpPr txBox="1"/>
          <p:nvPr/>
        </p:nvSpPr>
        <p:spPr>
          <a:xfrm>
            <a:off x="5302425" y="3111062"/>
            <a:ext cx="1221923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dirty="0">
                <a:solidFill>
                  <a:srgbClr val="005350"/>
                </a:solidFill>
              </a:rPr>
              <a:t>Grattoir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AB88A63-5407-4E44-A7A7-172D9B8BB3F3}"/>
              </a:ext>
            </a:extLst>
          </p:cNvPr>
          <p:cNvSpPr txBox="1"/>
          <p:nvPr/>
        </p:nvSpPr>
        <p:spPr>
          <a:xfrm>
            <a:off x="6562313" y="3132682"/>
            <a:ext cx="1221923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dirty="0">
                <a:solidFill>
                  <a:srgbClr val="005350"/>
                </a:solidFill>
              </a:rPr>
              <a:t>Binette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90B036-858B-4BAB-8403-E70197085402}"/>
              </a:ext>
            </a:extLst>
          </p:cNvPr>
          <p:cNvSpPr txBox="1"/>
          <p:nvPr/>
        </p:nvSpPr>
        <p:spPr>
          <a:xfrm>
            <a:off x="7772409" y="3137712"/>
            <a:ext cx="1221923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dirty="0">
                <a:solidFill>
                  <a:srgbClr val="005350"/>
                </a:solidFill>
              </a:rPr>
              <a:t>Racloir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9EFF57-8B94-4DAF-BBD5-DA93DB4BFFB4}"/>
              </a:ext>
            </a:extLst>
          </p:cNvPr>
          <p:cNvSpPr txBox="1"/>
          <p:nvPr/>
        </p:nvSpPr>
        <p:spPr>
          <a:xfrm>
            <a:off x="323148" y="985828"/>
            <a:ext cx="3353927" cy="30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14" b="1" dirty="0">
                <a:solidFill>
                  <a:srgbClr val="005350"/>
                </a:solidFill>
              </a:rPr>
              <a:t>Cultiver la terre sans la retourner</a:t>
            </a:r>
            <a:endParaRPr lang="fr-FR" sz="1414" dirty="0">
              <a:solidFill>
                <a:srgbClr val="00535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C584DE0-5D0A-4895-B6AD-320211D4762C}"/>
              </a:ext>
            </a:extLst>
          </p:cNvPr>
          <p:cNvCxnSpPr>
            <a:cxnSpLocks/>
          </p:cNvCxnSpPr>
          <p:nvPr/>
        </p:nvCxnSpPr>
        <p:spPr>
          <a:xfrm>
            <a:off x="467561" y="1259835"/>
            <a:ext cx="2486971" cy="0"/>
          </a:xfrm>
          <a:prstGeom prst="line">
            <a:avLst/>
          </a:prstGeom>
          <a:ln>
            <a:solidFill>
              <a:srgbClr val="005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78B085B-C64E-467A-9D2E-1C00170A06DF}"/>
              </a:ext>
            </a:extLst>
          </p:cNvPr>
          <p:cNvSpPr txBox="1"/>
          <p:nvPr/>
        </p:nvSpPr>
        <p:spPr>
          <a:xfrm>
            <a:off x="5865660" y="979590"/>
            <a:ext cx="3353927" cy="30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14" b="1" dirty="0">
                <a:solidFill>
                  <a:srgbClr val="005350"/>
                </a:solidFill>
              </a:rPr>
              <a:t>Désherber sans produits chimiques</a:t>
            </a:r>
            <a:endParaRPr lang="fr-FR" sz="1414" dirty="0">
              <a:solidFill>
                <a:srgbClr val="00535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57D6CD0-3115-49EF-8CC1-6BA9E45A8A4D}"/>
              </a:ext>
            </a:extLst>
          </p:cNvPr>
          <p:cNvCxnSpPr>
            <a:cxnSpLocks/>
          </p:cNvCxnSpPr>
          <p:nvPr/>
        </p:nvCxnSpPr>
        <p:spPr>
          <a:xfrm>
            <a:off x="5413224" y="1262402"/>
            <a:ext cx="3730776" cy="22938"/>
          </a:xfrm>
          <a:prstGeom prst="line">
            <a:avLst/>
          </a:prstGeom>
          <a:ln>
            <a:solidFill>
              <a:srgbClr val="005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EAE7F7C-DE30-4E93-9637-DBD8BA07B2D2}"/>
              </a:ext>
            </a:extLst>
          </p:cNvPr>
          <p:cNvSpPr txBox="1"/>
          <p:nvPr/>
        </p:nvSpPr>
        <p:spPr>
          <a:xfrm>
            <a:off x="4769600" y="3505550"/>
            <a:ext cx="3353927" cy="30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14" b="1" dirty="0">
                <a:solidFill>
                  <a:srgbClr val="005350"/>
                </a:solidFill>
              </a:rPr>
              <a:t>Les nouveautés 2020</a:t>
            </a:r>
            <a:endParaRPr lang="fr-FR" sz="1414" dirty="0">
              <a:solidFill>
                <a:srgbClr val="00535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1E6C430-A60F-4E9D-962C-0166BF45243C}"/>
              </a:ext>
            </a:extLst>
          </p:cNvPr>
          <p:cNvSpPr txBox="1"/>
          <p:nvPr/>
        </p:nvSpPr>
        <p:spPr>
          <a:xfrm>
            <a:off x="1631588" y="5773894"/>
            <a:ext cx="1221923" cy="61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Grattoir oscillant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b="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8EB75F4-6C56-48F0-BF79-11C67EF10F1B}"/>
              </a:ext>
            </a:extLst>
          </p:cNvPr>
          <p:cNvSpPr txBox="1"/>
          <p:nvPr/>
        </p:nvSpPr>
        <p:spPr>
          <a:xfrm>
            <a:off x="2736946" y="5779355"/>
            <a:ext cx="1328922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Binette lame V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F052AD3-C786-4347-B2B3-6F7C0033A5EC}"/>
              </a:ext>
            </a:extLst>
          </p:cNvPr>
          <p:cNvSpPr txBox="1"/>
          <p:nvPr/>
        </p:nvSpPr>
        <p:spPr>
          <a:xfrm>
            <a:off x="3974213" y="5798445"/>
            <a:ext cx="1357871" cy="61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Ratissoire de jardin </a:t>
            </a:r>
            <a:r>
              <a:rPr lang="fr-FR" sz="1131" i="1" dirty="0">
                <a:solidFill>
                  <a:srgbClr val="005350"/>
                </a:solidFill>
              </a:rPr>
              <a:t>natur</a:t>
            </a:r>
            <a:r>
              <a:rPr lang="fr-FR" sz="1131" b="1" i="1" dirty="0">
                <a:solidFill>
                  <a:srgbClr val="005350"/>
                </a:solidFill>
              </a:rPr>
              <a:t>Overt</a:t>
            </a:r>
            <a:r>
              <a:rPr lang="fr-FR" sz="1131" b="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15B4159-C568-4988-9D5A-DC43CB4691D4}"/>
              </a:ext>
            </a:extLst>
          </p:cNvPr>
          <p:cNvSpPr txBox="1"/>
          <p:nvPr/>
        </p:nvSpPr>
        <p:spPr>
          <a:xfrm>
            <a:off x="335563" y="5762873"/>
            <a:ext cx="1328922" cy="61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Binette japonaise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b="1" i="1" baseline="30000" dirty="0">
                <a:solidFill>
                  <a:srgbClr val="005350"/>
                </a:solidFill>
              </a:rPr>
              <a:t>®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4B52C77-D06B-4C0A-AC73-F0EABB4CD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97" y="3943395"/>
            <a:ext cx="382331" cy="38661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2FF7970-7E76-4A6E-8F2E-9F6441713D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84" y="3920835"/>
            <a:ext cx="382331" cy="38661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09DF02E-0ABE-438A-A2B3-8FD7D8656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33" y="3920667"/>
            <a:ext cx="382331" cy="38661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2961DF6-9D1C-4C40-B822-697981A3D6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91" y="196356"/>
            <a:ext cx="855652" cy="8540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0F1A2C-0A06-402E-B052-336F82E176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56" y="1508730"/>
            <a:ext cx="920882" cy="147962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797542E-F335-444E-B8D3-52C08CD4DC39}"/>
              </a:ext>
            </a:extLst>
          </p:cNvPr>
          <p:cNvSpPr txBox="1"/>
          <p:nvPr/>
        </p:nvSpPr>
        <p:spPr>
          <a:xfrm>
            <a:off x="3385063" y="1003112"/>
            <a:ext cx="1781704" cy="52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14" b="1" dirty="0">
                <a:solidFill>
                  <a:srgbClr val="005350"/>
                </a:solidFill>
              </a:rPr>
              <a:t>Aérer son compost</a:t>
            </a:r>
            <a:endParaRPr lang="fr-FR" sz="1414" dirty="0">
              <a:solidFill>
                <a:srgbClr val="00535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D8C5747-0AB9-4FC8-8681-3E696016771C}"/>
              </a:ext>
            </a:extLst>
          </p:cNvPr>
          <p:cNvSpPr txBox="1"/>
          <p:nvPr/>
        </p:nvSpPr>
        <p:spPr>
          <a:xfrm>
            <a:off x="3428135" y="3076118"/>
            <a:ext cx="1221923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dirty="0">
                <a:solidFill>
                  <a:srgbClr val="005350"/>
                </a:solidFill>
              </a:rPr>
              <a:t>Aérocompost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CF70A0A-B317-44F3-9358-E98DFFB5E68D}"/>
              </a:ext>
            </a:extLst>
          </p:cNvPr>
          <p:cNvCxnSpPr>
            <a:cxnSpLocks/>
          </p:cNvCxnSpPr>
          <p:nvPr/>
        </p:nvCxnSpPr>
        <p:spPr>
          <a:xfrm>
            <a:off x="2926254" y="1259835"/>
            <a:ext cx="2486971" cy="0"/>
          </a:xfrm>
          <a:prstGeom prst="line">
            <a:avLst/>
          </a:prstGeom>
          <a:ln>
            <a:solidFill>
              <a:srgbClr val="005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74074231-43AB-49ED-93AC-5FB9F8EAAB3E}"/>
              </a:ext>
            </a:extLst>
          </p:cNvPr>
          <p:cNvSpPr txBox="1"/>
          <p:nvPr/>
        </p:nvSpPr>
        <p:spPr>
          <a:xfrm>
            <a:off x="330996" y="3498753"/>
            <a:ext cx="3353927" cy="30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14" b="1" dirty="0">
                <a:solidFill>
                  <a:srgbClr val="005350"/>
                </a:solidFill>
              </a:rPr>
              <a:t>Désherber sans produits chimiques</a:t>
            </a:r>
            <a:endParaRPr lang="fr-FR" sz="1414" dirty="0">
              <a:solidFill>
                <a:srgbClr val="005350"/>
              </a:solidFill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8D0D8ACE-46E5-4DB8-AD40-DE790259D7F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9" r="-11173"/>
          <a:stretch/>
        </p:blipFill>
        <p:spPr>
          <a:xfrm rot="941448">
            <a:off x="5761538" y="3832987"/>
            <a:ext cx="412000" cy="207583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14796C3-328E-412B-9BBE-DCFA33883EC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5" r="2825"/>
          <a:stretch/>
        </p:blipFill>
        <p:spPr>
          <a:xfrm rot="1115505">
            <a:off x="8116928" y="3860786"/>
            <a:ext cx="573461" cy="212888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8593E64E-391A-4460-9636-856E5F5E2E7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55"/>
          <a:stretch/>
        </p:blipFill>
        <p:spPr>
          <a:xfrm rot="976811">
            <a:off x="6793654" y="3809336"/>
            <a:ext cx="841495" cy="2109732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2A42AE05-2A71-4FA3-8F0B-0CE78E359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65" y="3805161"/>
            <a:ext cx="382331" cy="386612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33FC758C-F83D-4861-BB27-AD224037CF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8" y="3790884"/>
            <a:ext cx="382331" cy="386612"/>
          </a:xfrm>
          <a:prstGeom prst="rect">
            <a:avLst/>
          </a:prstGeom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374A1343-F5B8-4AFA-A1F9-A2AA897AD76B}"/>
              </a:ext>
            </a:extLst>
          </p:cNvPr>
          <p:cNvSpPr txBox="1"/>
          <p:nvPr/>
        </p:nvSpPr>
        <p:spPr>
          <a:xfrm>
            <a:off x="5220320" y="5801478"/>
            <a:ext cx="1328922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Binette trident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CE52893-FC3E-46C3-8886-BB6F5F5E448A}"/>
              </a:ext>
            </a:extLst>
          </p:cNvPr>
          <p:cNvSpPr txBox="1"/>
          <p:nvPr/>
        </p:nvSpPr>
        <p:spPr>
          <a:xfrm>
            <a:off x="7549968" y="5821618"/>
            <a:ext cx="1517298" cy="61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Grattoir oscillant émietteur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2D0F81C3-BEA9-4F4E-BB70-391D28B006E0}"/>
              </a:ext>
            </a:extLst>
          </p:cNvPr>
          <p:cNvSpPr txBox="1"/>
          <p:nvPr/>
        </p:nvSpPr>
        <p:spPr>
          <a:xfrm>
            <a:off x="6403046" y="5803533"/>
            <a:ext cx="1328922" cy="61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131" b="1" dirty="0">
                <a:solidFill>
                  <a:srgbClr val="005350"/>
                </a:solidFill>
              </a:rPr>
              <a:t>Racloir émousseur </a:t>
            </a:r>
            <a:r>
              <a:rPr lang="fr-FR" sz="1131" b="1" i="1" dirty="0">
                <a:solidFill>
                  <a:srgbClr val="005350"/>
                </a:solidFill>
              </a:rPr>
              <a:t>natur</a:t>
            </a:r>
            <a:r>
              <a:rPr lang="fr-FR" sz="1131" i="1" dirty="0">
                <a:solidFill>
                  <a:srgbClr val="005350"/>
                </a:solidFill>
              </a:rPr>
              <a:t>Overt</a:t>
            </a:r>
            <a:r>
              <a:rPr lang="fr-FR" sz="1131" i="1" baseline="30000" dirty="0">
                <a:solidFill>
                  <a:srgbClr val="005350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69846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1" y="380571"/>
            <a:ext cx="8771607" cy="746801"/>
          </a:xfrm>
        </p:spPr>
        <p:txBody>
          <a:bodyPr>
            <a:normAutofit/>
          </a:bodyPr>
          <a:lstStyle/>
          <a:p>
            <a:r>
              <a:rPr lang="fr-FR" sz="2451" dirty="0"/>
              <a:t>Désherbage: une offre complète adaptée à chaque besoin</a:t>
            </a:r>
          </a:p>
          <a:p>
            <a:endParaRPr lang="fr-FR" sz="2451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BF0C7DB-BCC3-4CF9-8FF7-ED0DAAB46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t="15181" r="38188" b="8420"/>
          <a:stretch/>
        </p:blipFill>
        <p:spPr>
          <a:xfrm>
            <a:off x="903057" y="902351"/>
            <a:ext cx="2443845" cy="548819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5E93CCE-4DFB-403D-AB2D-8FFE5D203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20" t="18943" r="38188" b="22280"/>
          <a:stretch/>
        </p:blipFill>
        <p:spPr>
          <a:xfrm>
            <a:off x="3645376" y="880628"/>
            <a:ext cx="2443845" cy="43223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18704D-00F8-41E2-9266-452EF40BE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46" t="22298" r="38188" b="70872"/>
          <a:stretch/>
        </p:blipFill>
        <p:spPr>
          <a:xfrm>
            <a:off x="4919731" y="5398502"/>
            <a:ext cx="1262258" cy="5022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766C9D-2F7C-49FE-A178-42D0E4E8A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46" t="22298" r="38188" b="70872"/>
          <a:stretch/>
        </p:blipFill>
        <p:spPr>
          <a:xfrm>
            <a:off x="7858491" y="2539547"/>
            <a:ext cx="1195912" cy="5022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6085C3-EE2C-45E5-B8EE-C12DB4499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46" t="22298" r="38188" b="70872"/>
          <a:stretch/>
        </p:blipFill>
        <p:spPr>
          <a:xfrm>
            <a:off x="7775673" y="1127372"/>
            <a:ext cx="1195912" cy="502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7AC804-0C1F-4655-8272-02DB77900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85" t="26787" r="17327" b="44688"/>
          <a:stretch/>
        </p:blipFill>
        <p:spPr>
          <a:xfrm>
            <a:off x="4941647" y="5915617"/>
            <a:ext cx="1195912" cy="4749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37A171-8972-4CCF-B19C-31A5097F0D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17" t="59008" r="17209" b="15583"/>
          <a:stretch/>
        </p:blipFill>
        <p:spPr>
          <a:xfrm>
            <a:off x="7858490" y="1753235"/>
            <a:ext cx="1128561" cy="4194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AE99E3-DEEC-44C0-A2A7-525A8E2BB3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935" t="55302" r="17209" b="19289"/>
          <a:stretch/>
        </p:blipFill>
        <p:spPr>
          <a:xfrm>
            <a:off x="7858490" y="3168909"/>
            <a:ext cx="1113095" cy="4159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205508-3150-4AF7-ABCE-7A9382F83B4C}"/>
              </a:ext>
            </a:extLst>
          </p:cNvPr>
          <p:cNvSpPr txBox="1"/>
          <p:nvPr/>
        </p:nvSpPr>
        <p:spPr>
          <a:xfrm>
            <a:off x="3775713" y="5203001"/>
            <a:ext cx="2686862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55" b="1" i="1" dirty="0">
                <a:solidFill>
                  <a:srgbClr val="00524E"/>
                </a:solidFill>
                <a:latin typeface="Montserrat" panose="00000500000000000000" pitchFamily="2" charset="0"/>
              </a:rPr>
              <a:t>Binette trident naturOvert® </a:t>
            </a:r>
            <a:r>
              <a:rPr lang="fr-FR" sz="684" dirty="0">
                <a:solidFill>
                  <a:srgbClr val="00524E"/>
                </a:solidFill>
                <a:latin typeface="Montserrat" panose="00000500000000000000" pitchFamily="2" charset="0"/>
              </a:rPr>
              <a:t>467081</a:t>
            </a:r>
            <a:r>
              <a:rPr lang="fr-FR" sz="855" b="1" dirty="0">
                <a:solidFill>
                  <a:srgbClr val="00524E"/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7357A2-89CE-4DF3-9572-324E67896DAA}"/>
              </a:ext>
            </a:extLst>
          </p:cNvPr>
          <p:cNvSpPr txBox="1"/>
          <p:nvPr/>
        </p:nvSpPr>
        <p:spPr>
          <a:xfrm>
            <a:off x="6632296" y="901848"/>
            <a:ext cx="2686862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55" b="1" i="1" dirty="0">
                <a:solidFill>
                  <a:srgbClr val="00524E"/>
                </a:solidFill>
                <a:latin typeface="Montserrat" panose="00000500000000000000" pitchFamily="2" charset="0"/>
              </a:rPr>
              <a:t>Racloir/émousseur naturOvert® </a:t>
            </a:r>
            <a:r>
              <a:rPr lang="fr-FR" sz="684" dirty="0">
                <a:solidFill>
                  <a:srgbClr val="00524E"/>
                </a:solidFill>
                <a:latin typeface="Montserrat" panose="00000500000000000000" pitchFamily="2" charset="0"/>
              </a:rPr>
              <a:t>467091</a:t>
            </a:r>
            <a:r>
              <a:rPr lang="fr-FR" sz="855" b="1" dirty="0">
                <a:solidFill>
                  <a:srgbClr val="00524E"/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A45386A-CB55-46AF-B944-2362FB5B8BEA}"/>
              </a:ext>
            </a:extLst>
          </p:cNvPr>
          <p:cNvSpPr txBox="1"/>
          <p:nvPr/>
        </p:nvSpPr>
        <p:spPr>
          <a:xfrm>
            <a:off x="6687754" y="2314023"/>
            <a:ext cx="268686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55" b="1" i="1" dirty="0">
                <a:solidFill>
                  <a:srgbClr val="00524E"/>
                </a:solidFill>
                <a:latin typeface="Montserrat" panose="00000500000000000000" pitchFamily="2" charset="0"/>
              </a:rPr>
              <a:t>Grattoir oscillant -émietteur naturOvert® </a:t>
            </a:r>
            <a:r>
              <a:rPr lang="fr-FR" sz="684" dirty="0">
                <a:solidFill>
                  <a:srgbClr val="00524E"/>
                </a:solidFill>
                <a:latin typeface="Montserrat" panose="00000500000000000000" pitchFamily="2" charset="0"/>
              </a:rPr>
              <a:t>467101</a:t>
            </a:r>
            <a:r>
              <a:rPr lang="fr-FR" sz="855" b="1" dirty="0">
                <a:solidFill>
                  <a:srgbClr val="00524E"/>
                </a:solidFill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AF158D-E82A-4E8D-B586-41BC08C5E0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86">
            <a:off x="7372257" y="2636678"/>
            <a:ext cx="476293" cy="10437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C98785-06AF-42FE-BE33-C23993EDD9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4" r="-6326"/>
          <a:stretch/>
        </p:blipFill>
        <p:spPr>
          <a:xfrm rot="795822">
            <a:off x="7390382" y="1174916"/>
            <a:ext cx="498242" cy="9027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780568-9D0A-4724-88AA-CC622CC1B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100">
            <a:off x="4592331" y="5503174"/>
            <a:ext cx="344228" cy="9508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B9B1A62-6F10-4D7B-86E2-10B1355F3B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348"/>
          <a:stretch/>
        </p:blipFill>
        <p:spPr>
          <a:xfrm>
            <a:off x="6427484" y="1159851"/>
            <a:ext cx="847174" cy="99027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EE7DDBD-F15E-422F-B28E-6EB57E1F9F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66190" r="53943" b="9401"/>
          <a:stretch/>
        </p:blipFill>
        <p:spPr>
          <a:xfrm>
            <a:off x="6462575" y="2716806"/>
            <a:ext cx="874833" cy="9902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C2CB96A-6B01-4BF6-9237-60A1CB63FD4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424"/>
          <a:stretch/>
        </p:blipFill>
        <p:spPr>
          <a:xfrm>
            <a:off x="3688772" y="5494333"/>
            <a:ext cx="819913" cy="98309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C52E9E6-ADA3-45CB-BBDC-53B81E0FDF54}"/>
              </a:ext>
            </a:extLst>
          </p:cNvPr>
          <p:cNvSpPr txBox="1"/>
          <p:nvPr/>
        </p:nvSpPr>
        <p:spPr>
          <a:xfrm>
            <a:off x="7865303" y="1173020"/>
            <a:ext cx="1080502" cy="447815"/>
          </a:xfrm>
          <a:prstGeom prst="rect">
            <a:avLst/>
          </a:prstGeom>
          <a:solidFill>
            <a:srgbClr val="00524E"/>
          </a:solidFill>
        </p:spPr>
        <p:txBody>
          <a:bodyPr wrap="square" rtlCol="0">
            <a:spAutoFit/>
          </a:bodyPr>
          <a:lstStyle/>
          <a:p>
            <a:r>
              <a:rPr lang="fr-FR" sz="770" b="1" i="1" dirty="0">
                <a:solidFill>
                  <a:srgbClr val="FCDE00"/>
                </a:solidFill>
                <a:latin typeface="Montserrat" panose="00000500000000000000" pitchFamily="2" charset="0"/>
              </a:rPr>
              <a:t>Spécial Joints, Pavés &amp; Bordures !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0819E4-6EC6-4533-B9CE-9C26D7701C57}"/>
              </a:ext>
            </a:extLst>
          </p:cNvPr>
          <p:cNvSpPr txBox="1"/>
          <p:nvPr/>
        </p:nvSpPr>
        <p:spPr>
          <a:xfrm>
            <a:off x="7926203" y="2579030"/>
            <a:ext cx="1117338" cy="428002"/>
          </a:xfrm>
          <a:prstGeom prst="rect">
            <a:avLst/>
          </a:prstGeom>
          <a:solidFill>
            <a:srgbClr val="00524E"/>
          </a:solidFill>
        </p:spPr>
        <p:txBody>
          <a:bodyPr wrap="square" rtlCol="0">
            <a:spAutoFit/>
          </a:bodyPr>
          <a:lstStyle/>
          <a:p>
            <a:r>
              <a:rPr lang="fr-FR" sz="727" b="1" i="1" dirty="0">
                <a:solidFill>
                  <a:srgbClr val="FCDE00"/>
                </a:solidFill>
                <a:latin typeface="Montserrat" panose="00000500000000000000" pitchFamily="2" charset="0"/>
              </a:rPr>
              <a:t>Spécial préparation des plantations !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E68446-CC27-4500-B459-948F89E72409}"/>
              </a:ext>
            </a:extLst>
          </p:cNvPr>
          <p:cNvSpPr txBox="1"/>
          <p:nvPr/>
        </p:nvSpPr>
        <p:spPr>
          <a:xfrm>
            <a:off x="5021588" y="5460698"/>
            <a:ext cx="1142634" cy="316112"/>
          </a:xfrm>
          <a:prstGeom prst="rect">
            <a:avLst/>
          </a:prstGeom>
          <a:solidFill>
            <a:srgbClr val="00524E"/>
          </a:solidFill>
        </p:spPr>
        <p:txBody>
          <a:bodyPr wrap="square" rtlCol="0">
            <a:spAutoFit/>
          </a:bodyPr>
          <a:lstStyle/>
          <a:p>
            <a:r>
              <a:rPr lang="fr-FR" sz="727" b="1" i="1" dirty="0">
                <a:solidFill>
                  <a:srgbClr val="FCDE00"/>
                </a:solidFill>
                <a:latin typeface="Montserrat" panose="00000500000000000000" pitchFamily="2" charset="0"/>
              </a:rPr>
              <a:t>Spécial désherbage intensif ! </a:t>
            </a:r>
          </a:p>
        </p:txBody>
      </p:sp>
    </p:spTree>
    <p:extLst>
      <p:ext uri="{BB962C8B-B14F-4D97-AF65-F5344CB8AC3E}">
        <p14:creationId xmlns:p14="http://schemas.microsoft.com/office/powerpoint/2010/main" val="1139048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Racloir - </a:t>
            </a:r>
            <a:r>
              <a:rPr lang="fr-FR" dirty="0" err="1"/>
              <a:t>émousseur</a:t>
            </a:r>
            <a:r>
              <a:rPr lang="fr-FR" dirty="0"/>
              <a:t> </a:t>
            </a:r>
            <a:r>
              <a:rPr lang="fr-FR" dirty="0" err="1"/>
              <a:t>naturOvert</a:t>
            </a:r>
            <a:r>
              <a:rPr lang="fr-FR" dirty="0"/>
              <a:t> </a:t>
            </a:r>
            <a:r>
              <a:rPr lang="fr-FR" sz="2800" dirty="0"/>
              <a:t>467091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335874" y="1116508"/>
            <a:ext cx="7167510" cy="2223698"/>
          </a:xfrm>
        </p:spPr>
        <p:txBody>
          <a:bodyPr>
            <a:noAutofit/>
          </a:bodyPr>
          <a:lstStyle/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2 outils en 1 pour désherber les joins, les pavés et bordures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Lames affûtées et trempées : performance et durabilité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Brosse en acier : efficacité et résistance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Emmanchement douille tubulaire : Résistance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Manche bois 100% PEFC 150cm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Poids emmanché : 1,1 kg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Longueur : 150 cm</a:t>
            </a:r>
          </a:p>
          <a:p>
            <a:pPr marL="457200" lvl="1" indent="0">
              <a:buClr>
                <a:srgbClr val="005350"/>
              </a:buClr>
              <a:buNone/>
            </a:pPr>
            <a:br>
              <a:rPr lang="fr-FR" dirty="0"/>
            </a:b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45E9FF-C544-4F91-8A76-0C18D7AC1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238" y="5428187"/>
            <a:ext cx="939106" cy="9684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729336-3824-47EC-B998-1AE8AA6F3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84" y="5476918"/>
            <a:ext cx="993815" cy="9276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1CA75E-5060-4F9E-A268-C8A86C4A9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056" y="1889931"/>
            <a:ext cx="2279159" cy="2852936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E55A291-425E-4114-89AE-BE4BE5DDA42B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AED865-1246-49A0-ABF8-B10748F42038}"/>
              </a:ext>
            </a:extLst>
          </p:cNvPr>
          <p:cNvSpPr txBox="1"/>
          <p:nvPr/>
        </p:nvSpPr>
        <p:spPr>
          <a:xfrm>
            <a:off x="7401723" y="461714"/>
            <a:ext cx="116349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0" dirty="0">
                <a:solidFill>
                  <a:srgbClr val="3D3F44"/>
                </a:solidFill>
              </a:rPr>
              <a:t>Idéal pour </a:t>
            </a:r>
          </a:p>
          <a:p>
            <a:pPr algn="ctr"/>
            <a:r>
              <a:rPr lang="fr-FR" sz="1320" b="1" dirty="0">
                <a:solidFill>
                  <a:srgbClr val="3D3F44"/>
                </a:solidFill>
              </a:rPr>
              <a:t>Joins, Pavés &amp; Bordures !</a:t>
            </a:r>
          </a:p>
        </p:txBody>
      </p:sp>
      <p:pic>
        <p:nvPicPr>
          <p:cNvPr id="16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10CA9D38-22E0-4698-A96F-130D2D8F3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55736" y="5545258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57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Racloir naturOvert®467031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335874" y="1116508"/>
            <a:ext cx="6653319" cy="2223698"/>
          </a:xfrm>
        </p:spPr>
        <p:txBody>
          <a:bodyPr>
            <a:noAutofit/>
          </a:bodyPr>
          <a:lstStyle/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Résiste à une utilisation intensive : lame trempée 38-42 HRC d’épaisseur 2 mm,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affûtée sur 3 côtés, douille renforcée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Emmanchement douille tubulaire : robustesse et durabilité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Manche bois 100% PEFC 150cm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Outil 3 en 1 idéal pour la préparation et l’entretien du potager :</a:t>
            </a:r>
          </a:p>
          <a:p>
            <a:pPr lvl="1">
              <a:buClr>
                <a:srgbClr val="005350"/>
              </a:buClr>
              <a:buFontTx/>
              <a:buChar char="-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Côté binette : sarcler les mauvaises herbes les plus coriaces</a:t>
            </a:r>
          </a:p>
          <a:p>
            <a:pPr lvl="1">
              <a:buClr>
                <a:srgbClr val="005350"/>
              </a:buClr>
              <a:buFontTx/>
              <a:buChar char="-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Côté râteau : ramasser les mauvaises herbes coupées et niveler</a:t>
            </a:r>
          </a:p>
          <a:p>
            <a:pPr lvl="1">
              <a:buClr>
                <a:srgbClr val="005350"/>
              </a:buClr>
              <a:buFontTx/>
              <a:buChar char="-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Côté latéral : casser la croûte du sol</a:t>
            </a:r>
          </a:p>
          <a:p>
            <a:pPr lvl="1">
              <a:buClr>
                <a:srgbClr val="005350"/>
              </a:buClr>
              <a:buFontTx/>
              <a:buChar char="-"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45E9FF-C544-4F91-8A76-0C18D7AC1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238" y="5428187"/>
            <a:ext cx="939106" cy="9684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729336-3824-47EC-B998-1AE8AA6F3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84" y="5476918"/>
            <a:ext cx="993815" cy="927624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E55A291-425E-4114-89AE-BE4BE5DDA42B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AED865-1246-49A0-ABF8-B10748F42038}"/>
              </a:ext>
            </a:extLst>
          </p:cNvPr>
          <p:cNvSpPr txBox="1"/>
          <p:nvPr/>
        </p:nvSpPr>
        <p:spPr>
          <a:xfrm>
            <a:off x="7350541" y="579311"/>
            <a:ext cx="116349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0" dirty="0">
                <a:solidFill>
                  <a:srgbClr val="3D3F44"/>
                </a:solidFill>
              </a:rPr>
              <a:t>Spécial</a:t>
            </a:r>
            <a:r>
              <a:rPr lang="fr-FR" sz="1320" b="1" dirty="0">
                <a:solidFill>
                  <a:srgbClr val="3D3F44"/>
                </a:solidFill>
              </a:rPr>
              <a:t> routes &amp; trottoirs</a:t>
            </a:r>
          </a:p>
        </p:txBody>
      </p:sp>
      <p:pic>
        <p:nvPicPr>
          <p:cNvPr id="16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10CA9D38-22E0-4698-A96F-130D2D8F3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55736" y="5545258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40F3B9-46BE-490C-A631-7F6258F633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18" y="106988"/>
            <a:ext cx="771418" cy="62896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6AEA54-52B7-4878-8A79-BF83CEAAE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15" y="4253249"/>
            <a:ext cx="1653185" cy="17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57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842B72-83A1-4B15-82EB-536646A09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7951"/>
          <a:stretch/>
        </p:blipFill>
        <p:spPr>
          <a:xfrm>
            <a:off x="6790861" y="1447224"/>
            <a:ext cx="1724809" cy="4831465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323528" y="84759"/>
            <a:ext cx="6828086" cy="792163"/>
          </a:xfrm>
        </p:spPr>
        <p:txBody>
          <a:bodyPr/>
          <a:lstStyle/>
          <a:p>
            <a:r>
              <a:rPr lang="fr-FR" dirty="0" err="1"/>
              <a:t>Biogrif</a:t>
            </a:r>
            <a:r>
              <a:rPr lang="fr-FR" dirty="0"/>
              <a:t> dents ou 5 dents interchangeables </a:t>
            </a:r>
            <a:r>
              <a:rPr lang="fr-FR" dirty="0" err="1"/>
              <a:t>naturOvert</a:t>
            </a:r>
            <a:r>
              <a:rPr lang="fr-FR" dirty="0"/>
              <a:t>®</a:t>
            </a:r>
          </a:p>
          <a:p>
            <a:r>
              <a:rPr lang="fr-FR" dirty="0"/>
              <a:t>320300 / 320301 / 320305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0" y="1916832"/>
            <a:ext cx="6653319" cy="2223698"/>
          </a:xfrm>
        </p:spPr>
        <p:txBody>
          <a:bodyPr>
            <a:noAutofit/>
          </a:bodyPr>
          <a:lstStyle/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4 ou 5 dents interchangeables en acier trempé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2 manches pour répartir l’effort et diminuer le risque de rupture de manches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Travail debout sans mal de dos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Appui du (des) pied(s) sur la monture à l’aplomb des dents : facilite la pénétration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dans la terre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45E9FF-C544-4F91-8A76-0C18D7AC1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238" y="5428187"/>
            <a:ext cx="939106" cy="9684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729336-3824-47EC-B998-1AE8AA6F3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84" y="5476918"/>
            <a:ext cx="993815" cy="927624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E55A291-425E-4114-89AE-BE4BE5DDA42B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AED865-1246-49A0-ABF8-B10748F42038}"/>
              </a:ext>
            </a:extLst>
          </p:cNvPr>
          <p:cNvSpPr txBox="1"/>
          <p:nvPr/>
        </p:nvSpPr>
        <p:spPr>
          <a:xfrm>
            <a:off x="7350541" y="579311"/>
            <a:ext cx="116349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0" dirty="0">
                <a:solidFill>
                  <a:srgbClr val="3D3F44"/>
                </a:solidFill>
              </a:rPr>
              <a:t>Spécial</a:t>
            </a:r>
            <a:r>
              <a:rPr lang="fr-FR" sz="1320" b="1" dirty="0">
                <a:solidFill>
                  <a:srgbClr val="3D3F44"/>
                </a:solidFill>
              </a:rPr>
              <a:t> potager &amp; massifs</a:t>
            </a:r>
          </a:p>
        </p:txBody>
      </p:sp>
      <p:pic>
        <p:nvPicPr>
          <p:cNvPr id="16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10CA9D38-22E0-4698-A96F-130D2D8F3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55736" y="5545258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3EBB35-5999-4637-BA8F-43C2623B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614" y="5465013"/>
            <a:ext cx="3153642" cy="10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5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1" dirty="0" err="1">
                <a:solidFill>
                  <a:srgbClr val="005350"/>
                </a:solidFill>
              </a:rPr>
              <a:t>Duopro</a:t>
            </a:r>
            <a:r>
              <a:rPr lang="fr-FR" i="1" baseline="30000" dirty="0">
                <a:solidFill>
                  <a:srgbClr val="005350"/>
                </a:solidFill>
              </a:rPr>
              <a:t>®</a:t>
            </a:r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4284564" y="3429272"/>
            <a:ext cx="4658728" cy="1007839"/>
          </a:xfrm>
        </p:spPr>
        <p:txBody>
          <a:bodyPr/>
          <a:lstStyle/>
          <a:p>
            <a:r>
              <a:rPr lang="fr-FR" b="1" dirty="0">
                <a:sym typeface="Wingdings" panose="05000000000000000000" pitchFamily="2" charset="2"/>
              </a:rPr>
              <a:t>Des produits de qualité et multifonctions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8C5F4C-1E5C-4375-8364-D31963542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9" r="11477"/>
          <a:stretch/>
        </p:blipFill>
        <p:spPr>
          <a:xfrm>
            <a:off x="-850" y="0"/>
            <a:ext cx="4284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3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6D7456-0792-4A9B-9D3B-5E30A1A4E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9068">
            <a:off x="1425955" y="3983953"/>
            <a:ext cx="413510" cy="1995718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009" y="380014"/>
            <a:ext cx="8676763" cy="746801"/>
          </a:xfrm>
        </p:spPr>
        <p:txBody>
          <a:bodyPr>
            <a:normAutofit/>
          </a:bodyPr>
          <a:lstStyle/>
          <a:p>
            <a:pPr lvl="0"/>
            <a:r>
              <a:rPr lang="fr-FR" sz="2395" dirty="0">
                <a:solidFill>
                  <a:srgbClr val="005A55"/>
                </a:solidFill>
              </a:rPr>
              <a:t>Duopro® : les outils fonctionnels 2 en 1</a:t>
            </a:r>
          </a:p>
          <a:p>
            <a:endParaRPr lang="fr-FR" sz="2395" dirty="0">
              <a:solidFill>
                <a:srgbClr val="005A55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EE46B10-2D61-494B-990E-05541F6A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4018">
            <a:off x="5113481" y="1285333"/>
            <a:ext cx="443284" cy="188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14EB59-4807-48A1-A56D-73E5CDFC4392}"/>
              </a:ext>
            </a:extLst>
          </p:cNvPr>
          <p:cNvSpPr/>
          <p:nvPr/>
        </p:nvSpPr>
        <p:spPr>
          <a:xfrm>
            <a:off x="300571" y="3122631"/>
            <a:ext cx="1510350" cy="302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368" dirty="0"/>
              <a:t>Râteaux </a:t>
            </a:r>
            <a:r>
              <a:rPr lang="fr-FR" sz="1368" i="1" dirty="0"/>
              <a:t>Duopro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9FB099-155C-4172-AAE7-68E213D9582D}"/>
              </a:ext>
            </a:extLst>
          </p:cNvPr>
          <p:cNvSpPr/>
          <p:nvPr/>
        </p:nvSpPr>
        <p:spPr>
          <a:xfrm>
            <a:off x="1725563" y="3118478"/>
            <a:ext cx="1393331" cy="302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368" dirty="0"/>
              <a:t>Pioche </a:t>
            </a:r>
            <a:r>
              <a:rPr lang="fr-FR" sz="1368" i="1" dirty="0"/>
              <a:t>Duopro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93CD3D-F62B-4F54-9ED3-21ED3D748FAB}"/>
              </a:ext>
            </a:extLst>
          </p:cNvPr>
          <p:cNvSpPr/>
          <p:nvPr/>
        </p:nvSpPr>
        <p:spPr>
          <a:xfrm>
            <a:off x="2956079" y="3146332"/>
            <a:ext cx="1682243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68" dirty="0"/>
              <a:t>Râteau polymère D</a:t>
            </a:r>
            <a:r>
              <a:rPr lang="fr-FR" sz="1368" i="1" dirty="0"/>
              <a:t>uopro </a:t>
            </a:r>
          </a:p>
        </p:txBody>
      </p:sp>
      <p:pic>
        <p:nvPicPr>
          <p:cNvPr id="14" name="Picture 7" descr="S:\Wissous\Service Trade Marketing\PARTAGE INTERSERVICE\4.PRODUITS\Visuels\Visuels Jardin\Gamme Jardin\1- PRODUITS Fiskars, Fiskars-Leborgne, Leborgne\Leborgne_visuels 2016\369011\Photos détourées\369011 Râteau polymère Duopro 2.jpg">
            <a:extLst>
              <a:ext uri="{FF2B5EF4-FFF2-40B4-BE49-F238E27FC236}">
                <a16:creationId xmlns:a16="http://schemas.microsoft.com/office/drawing/2014/main" id="{24F881EA-676F-4A39-9BA0-EC81DD7A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07" y="1553661"/>
            <a:ext cx="1195699" cy="15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CF4DAE9-D682-481E-82A4-4ED935C546EF}"/>
              </a:ext>
            </a:extLst>
          </p:cNvPr>
          <p:cNvSpPr txBox="1"/>
          <p:nvPr/>
        </p:nvSpPr>
        <p:spPr>
          <a:xfrm>
            <a:off x="730085" y="3721905"/>
            <a:ext cx="2148205" cy="55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9" b="1" dirty="0">
                <a:solidFill>
                  <a:srgbClr val="005A55"/>
                </a:solidFill>
              </a:rPr>
              <a:t>Les nouveautés 2020</a:t>
            </a:r>
          </a:p>
          <a:p>
            <a:pPr algn="just"/>
            <a:endParaRPr lang="fr-FR" sz="1509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51F85A-0994-4FAC-81A1-B4A3270F2504}"/>
              </a:ext>
            </a:extLst>
          </p:cNvPr>
          <p:cNvSpPr/>
          <p:nvPr/>
        </p:nvSpPr>
        <p:spPr>
          <a:xfrm>
            <a:off x="7138909" y="3104875"/>
            <a:ext cx="2240192" cy="723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68" dirty="0"/>
              <a:t>Serfouettes panne et fourche/langue </a:t>
            </a:r>
          </a:p>
          <a:p>
            <a:pPr algn="ctr"/>
            <a:r>
              <a:rPr lang="fr-FR" sz="1368" i="1" dirty="0"/>
              <a:t>douille ovale </a:t>
            </a:r>
            <a:r>
              <a:rPr lang="fr-FR" sz="1368" dirty="0"/>
              <a:t>D</a:t>
            </a:r>
            <a:r>
              <a:rPr lang="fr-FR" sz="1368" i="1" dirty="0"/>
              <a:t>uopro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13280F-81CC-40E3-B4C4-FE54D60D0504}"/>
              </a:ext>
            </a:extLst>
          </p:cNvPr>
          <p:cNvSpPr/>
          <p:nvPr/>
        </p:nvSpPr>
        <p:spPr>
          <a:xfrm>
            <a:off x="5912038" y="3123531"/>
            <a:ext cx="1509877" cy="723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68" dirty="0"/>
              <a:t>Houe </a:t>
            </a:r>
            <a:r>
              <a:rPr lang="fr-FR" sz="1368" i="1" dirty="0"/>
              <a:t>douille ronde / douille ovale </a:t>
            </a:r>
            <a:r>
              <a:rPr lang="fr-FR" sz="1368" dirty="0"/>
              <a:t>D</a:t>
            </a:r>
            <a:r>
              <a:rPr lang="fr-FR" sz="1368" i="1" dirty="0"/>
              <a:t>uopro 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B194027-773D-4E4A-90BD-82F8BE4457CE}"/>
              </a:ext>
            </a:extLst>
          </p:cNvPr>
          <p:cNvSpPr/>
          <p:nvPr/>
        </p:nvSpPr>
        <p:spPr>
          <a:xfrm>
            <a:off x="730084" y="3995721"/>
            <a:ext cx="8303688" cy="2367937"/>
          </a:xfrm>
          <a:prstGeom prst="roundRect">
            <a:avLst/>
          </a:prstGeom>
          <a:noFill/>
          <a:ln>
            <a:solidFill>
              <a:srgbClr val="005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A256522-0D03-4425-A72A-D7CD2AA38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9325">
            <a:off x="330368" y="1763675"/>
            <a:ext cx="1711586" cy="128333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9211" y="915460"/>
            <a:ext cx="8547514" cy="669184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fr-FR" sz="1539" dirty="0"/>
              <a:t>La gamme </a:t>
            </a:r>
            <a:r>
              <a:rPr lang="fr-FR" sz="1539" i="1" dirty="0"/>
              <a:t>Duopro</a:t>
            </a:r>
            <a:r>
              <a:rPr lang="fr-FR" sz="1539" baseline="30000" dirty="0"/>
              <a:t>®</a:t>
            </a:r>
            <a:r>
              <a:rPr lang="fr-FR" sz="1539" dirty="0"/>
              <a:t> dans sa vocation d’origine: </a:t>
            </a:r>
            <a:r>
              <a:rPr lang="fr-FR" sz="1539" b="1" dirty="0"/>
              <a:t>des outils fonctionnels, souvent 2 en 1, qui facilitent le travail du jardinier </a:t>
            </a:r>
            <a:r>
              <a:rPr lang="fr-FR" sz="1509" dirty="0">
                <a:solidFill>
                  <a:srgbClr val="005350"/>
                </a:solidFill>
              </a:rPr>
              <a:t>.</a:t>
            </a:r>
          </a:p>
          <a:p>
            <a:endParaRPr lang="fr-FR" sz="1509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5D833E8-2786-4625-9305-6675EC5EA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29">
            <a:off x="5290350" y="4902613"/>
            <a:ext cx="1377806" cy="10921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9769D05-C49D-4526-88FD-ECEE2995D9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1287" y="4563850"/>
            <a:ext cx="331703" cy="175555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11CFC6E-BA95-48DC-A732-3B816A5FF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7154" y="3520467"/>
            <a:ext cx="507250" cy="168224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3D1D09F-04B5-4706-96FE-15169991D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950">
            <a:off x="7310938" y="4838287"/>
            <a:ext cx="1578757" cy="91617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FEE41B2-E704-4218-9D7F-E5565796D4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838">
            <a:off x="5035202" y="3951937"/>
            <a:ext cx="1597227" cy="80004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CCBAA12-88C3-406B-B5CA-E12EA8B582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3740" y="3612996"/>
            <a:ext cx="504178" cy="1588324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6F77D861-4221-4E7C-A79F-09D9334E45BB}"/>
              </a:ext>
            </a:extLst>
          </p:cNvPr>
          <p:cNvSpPr txBox="1"/>
          <p:nvPr/>
        </p:nvSpPr>
        <p:spPr>
          <a:xfrm>
            <a:off x="5190913" y="5730899"/>
            <a:ext cx="1312775" cy="5133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984"/>
            </a:lvl1pPr>
          </a:lstStyle>
          <a:p>
            <a:r>
              <a:rPr lang="fr-FR" sz="1368" dirty="0"/>
              <a:t>Râteau binette D</a:t>
            </a:r>
            <a:r>
              <a:rPr lang="fr-FR" sz="1368" i="1" dirty="0"/>
              <a:t>uopro</a:t>
            </a:r>
            <a:endParaRPr lang="fr-FR" sz="1368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2A1BF32-FF0B-44B4-9796-81864D2F25FC}"/>
              </a:ext>
            </a:extLst>
          </p:cNvPr>
          <p:cNvSpPr txBox="1"/>
          <p:nvPr/>
        </p:nvSpPr>
        <p:spPr>
          <a:xfrm>
            <a:off x="7531436" y="4574076"/>
            <a:ext cx="1108506" cy="7238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984"/>
            </a:lvl1pPr>
          </a:lstStyle>
          <a:p>
            <a:r>
              <a:rPr lang="fr-FR" sz="1368" dirty="0"/>
              <a:t>Binette lame V D</a:t>
            </a:r>
            <a:r>
              <a:rPr lang="fr-FR" sz="1368" i="1" dirty="0"/>
              <a:t>uopro</a:t>
            </a:r>
            <a:endParaRPr lang="fr-FR" sz="1368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F06FF86-1291-4494-9A7B-CB28AF7028A5}"/>
              </a:ext>
            </a:extLst>
          </p:cNvPr>
          <p:cNvSpPr txBox="1"/>
          <p:nvPr/>
        </p:nvSpPr>
        <p:spPr>
          <a:xfrm>
            <a:off x="7191467" y="5663744"/>
            <a:ext cx="1734728" cy="5133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984"/>
            </a:lvl1pPr>
          </a:lstStyle>
          <a:p>
            <a:r>
              <a:rPr lang="fr-FR" sz="1368" dirty="0"/>
              <a:t>Serfouette fourche et langue D</a:t>
            </a:r>
            <a:r>
              <a:rPr lang="fr-FR" sz="1368" i="1" dirty="0"/>
              <a:t>uopro</a:t>
            </a:r>
            <a:endParaRPr lang="fr-FR" sz="1368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F557866-1F71-45E3-BF12-0E8D8BF5ECEB}"/>
              </a:ext>
            </a:extLst>
          </p:cNvPr>
          <p:cNvSpPr txBox="1"/>
          <p:nvPr/>
        </p:nvSpPr>
        <p:spPr>
          <a:xfrm>
            <a:off x="2924506" y="4648179"/>
            <a:ext cx="1340678" cy="5133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984"/>
            </a:lvl1pPr>
          </a:lstStyle>
          <a:p>
            <a:r>
              <a:rPr lang="fr-FR" sz="1368" dirty="0"/>
              <a:t>Transplantoir D</a:t>
            </a:r>
            <a:r>
              <a:rPr lang="fr-FR" sz="1368" i="1" dirty="0"/>
              <a:t>uopro</a:t>
            </a:r>
            <a:endParaRPr lang="fr-FR" sz="1368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57D7259-5A5B-4DF2-A55B-A1D8B2FDF94E}"/>
              </a:ext>
            </a:extLst>
          </p:cNvPr>
          <p:cNvSpPr txBox="1"/>
          <p:nvPr/>
        </p:nvSpPr>
        <p:spPr>
          <a:xfrm>
            <a:off x="5065033" y="4613250"/>
            <a:ext cx="1386868" cy="5133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984"/>
            </a:lvl1pPr>
          </a:lstStyle>
          <a:p>
            <a:r>
              <a:rPr lang="fr-FR" sz="1368" dirty="0"/>
              <a:t>Griffe 3 dents D</a:t>
            </a:r>
            <a:r>
              <a:rPr lang="fr-FR" sz="1368" i="1" dirty="0"/>
              <a:t>uopro</a:t>
            </a:r>
            <a:r>
              <a:rPr lang="fr-FR" sz="1368" dirty="0"/>
              <a:t>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93704CD-124D-4EC9-8B1F-36F304916750}"/>
              </a:ext>
            </a:extLst>
          </p:cNvPr>
          <p:cNvSpPr txBox="1"/>
          <p:nvPr/>
        </p:nvSpPr>
        <p:spPr>
          <a:xfrm>
            <a:off x="2820313" y="5639805"/>
            <a:ext cx="1568677" cy="7238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984"/>
            </a:lvl1pPr>
          </a:lstStyle>
          <a:p>
            <a:r>
              <a:rPr lang="fr-FR" sz="1368" dirty="0"/>
              <a:t>Couteau désherbeur D</a:t>
            </a:r>
            <a:r>
              <a:rPr lang="fr-FR" sz="1368" i="1" dirty="0"/>
              <a:t>uopro</a:t>
            </a:r>
            <a:endParaRPr lang="fr-FR" sz="1368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B9857A-51FB-497A-9CD7-2CDB61128F1E}"/>
              </a:ext>
            </a:extLst>
          </p:cNvPr>
          <p:cNvSpPr/>
          <p:nvPr/>
        </p:nvSpPr>
        <p:spPr>
          <a:xfrm>
            <a:off x="879167" y="5949280"/>
            <a:ext cx="2294740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68" dirty="0"/>
              <a:t>Pince à déchets D</a:t>
            </a:r>
            <a:r>
              <a:rPr lang="fr-FR" sz="1368" i="1" dirty="0"/>
              <a:t>uopro</a:t>
            </a:r>
            <a:endParaRPr lang="fr-FR" sz="1368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13605F9A-93FD-4779-AB53-42D221861B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4"/>
          <a:stretch/>
        </p:blipFill>
        <p:spPr>
          <a:xfrm>
            <a:off x="7639606" y="1453578"/>
            <a:ext cx="939544" cy="167083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B2FEE48-BC61-4E77-9B00-6758DC44CD5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14392" r="-1" b="46182"/>
          <a:stretch/>
        </p:blipFill>
        <p:spPr>
          <a:xfrm rot="11829701">
            <a:off x="5801649" y="1726773"/>
            <a:ext cx="1449586" cy="145730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3EC72611-EAA7-4049-9C94-D9655875180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7"/>
          <a:stretch/>
        </p:blipFill>
        <p:spPr>
          <a:xfrm>
            <a:off x="8195786" y="1428261"/>
            <a:ext cx="929342" cy="177704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5D35CA6-76E9-42CC-B106-E02F66E0ED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3606" flipH="1">
            <a:off x="1797394" y="1137681"/>
            <a:ext cx="1364345" cy="204651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6106B48-61A9-4362-9B2E-869FD9601EB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1"/>
          <a:stretch/>
        </p:blipFill>
        <p:spPr>
          <a:xfrm>
            <a:off x="6589097" y="1720227"/>
            <a:ext cx="829340" cy="14434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F12696-A543-4AFD-94C3-1FE70B9B068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6" r="35803"/>
          <a:stretch/>
        </p:blipFill>
        <p:spPr>
          <a:xfrm rot="1102383" flipH="1">
            <a:off x="5470734" y="1395004"/>
            <a:ext cx="473859" cy="18729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D01174-DEA2-423B-AC46-FC083D65F1C0}"/>
              </a:ext>
            </a:extLst>
          </p:cNvPr>
          <p:cNvSpPr/>
          <p:nvPr/>
        </p:nvSpPr>
        <p:spPr>
          <a:xfrm>
            <a:off x="4622733" y="3131842"/>
            <a:ext cx="1509877" cy="723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68" dirty="0"/>
              <a:t>Bêche &amp; louchets</a:t>
            </a:r>
          </a:p>
          <a:p>
            <a:pPr algn="ctr"/>
            <a:r>
              <a:rPr lang="fr-FR" sz="1368" dirty="0" err="1"/>
              <a:t>D</a:t>
            </a:r>
            <a:r>
              <a:rPr lang="fr-FR" sz="1368" i="1" dirty="0" err="1"/>
              <a:t>uopro</a:t>
            </a:r>
            <a:r>
              <a:rPr lang="fr-FR" sz="1368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034491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Un « </a:t>
            </a:r>
            <a:r>
              <a:rPr lang="fr-FR" dirty="0" err="1"/>
              <a:t>savoir-fer</a:t>
            </a:r>
            <a:r>
              <a:rPr lang="fr-FR" dirty="0"/>
              <a:t> » certifié</a:t>
            </a:r>
          </a:p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810" y="1180332"/>
            <a:ext cx="5301698" cy="4159341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/>
              <a:t>Outillages intégrés</a:t>
            </a:r>
          </a:p>
          <a:p>
            <a:r>
              <a:rPr lang="fr-FR" b="1" dirty="0"/>
              <a:t>5 lignes de forge : </a:t>
            </a:r>
            <a:r>
              <a:rPr lang="fr-FR" dirty="0"/>
              <a:t>de 160 tonnes à 1600 tonnes</a:t>
            </a:r>
          </a:p>
          <a:p>
            <a:r>
              <a:rPr lang="fr-FR" b="1" dirty="0"/>
              <a:t>Sélection des aciers </a:t>
            </a:r>
            <a:r>
              <a:rPr lang="fr-FR" dirty="0"/>
              <a:t>: Des aciers répondant aux normes européennes EN 10083 et EN 2001 réputés pour leur teneur en Carbone (C40, C45, alliages au bore et silicium)</a:t>
            </a:r>
          </a:p>
          <a:p>
            <a:r>
              <a:rPr lang="fr-FR" b="1" dirty="0"/>
              <a:t>Traitement thermique</a:t>
            </a:r>
            <a:r>
              <a:rPr lang="fr-FR" dirty="0"/>
              <a:t> : Trempe polymère et au sel</a:t>
            </a:r>
          </a:p>
          <a:p>
            <a:r>
              <a:rPr lang="fr-FR" b="1" dirty="0"/>
              <a:t>Process industriels certifiée : </a:t>
            </a:r>
            <a:r>
              <a:rPr lang="fr-FR" dirty="0"/>
              <a:t>ISO9001</a:t>
            </a:r>
            <a:r>
              <a:rPr lang="fr-FR" b="1" dirty="0"/>
              <a:t> </a:t>
            </a:r>
            <a:r>
              <a:rPr lang="fr-FR" dirty="0"/>
              <a:t>(Qualité), ISO14001(Environnement) et  ISO45001 (Santé et Sécurité au travail)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Picture 6" descr="Z:\DESIGN\Commun\ILLUSTRATIONS SOCIETE FISKARS - LEBORGNE\ILLUSTRATIONS LEBORGNE\FORGE\05210060.JPG">
            <a:extLst>
              <a:ext uri="{FF2B5EF4-FFF2-40B4-BE49-F238E27FC236}">
                <a16:creationId xmlns:a16="http://schemas.microsoft.com/office/drawing/2014/main" id="{E4544508-BAF8-4ACE-A586-EEF9E566F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1941" t="14733" r="27370" b="27666"/>
          <a:stretch/>
        </p:blipFill>
        <p:spPr bwMode="auto">
          <a:xfrm>
            <a:off x="6005035" y="2425147"/>
            <a:ext cx="2540393" cy="1734293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2F0E1E-330B-4534-B007-8FC681A8B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90" y="5203114"/>
            <a:ext cx="992594" cy="9166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E04EBD-DF9C-47CD-B9BB-92EE9C785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80" y="5181008"/>
            <a:ext cx="909297" cy="93871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50D25B-3C79-4106-A432-FFE0DCD63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29" y="5203114"/>
            <a:ext cx="992594" cy="916690"/>
          </a:xfrm>
          <a:prstGeom prst="rect">
            <a:avLst/>
          </a:prstGeom>
        </p:spPr>
      </p:pic>
      <p:pic>
        <p:nvPicPr>
          <p:cNvPr id="17" name="Image 16" descr="Une image contenant intérieur, terrain, pierre, bâtiment&#10;&#10;Description générée avec un niveau de confiance élevé">
            <a:extLst>
              <a:ext uri="{FF2B5EF4-FFF2-40B4-BE49-F238E27FC236}">
                <a16:creationId xmlns:a16="http://schemas.microsoft.com/office/drawing/2014/main" id="{2EC4C1E8-20EC-4F78-B253-F8CD44367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35" y="4237136"/>
            <a:ext cx="2540393" cy="1624583"/>
          </a:xfrm>
          <a:prstGeom prst="rect">
            <a:avLst/>
          </a:prstGeom>
        </p:spPr>
      </p:pic>
      <p:pic>
        <p:nvPicPr>
          <p:cNvPr id="9" name="Image 8" descr="Une image contenant intérieur, table, plancher, assis&#10;&#10;Description générée avec un niveau de confiance très élevé">
            <a:extLst>
              <a:ext uri="{FF2B5EF4-FFF2-40B4-BE49-F238E27FC236}">
                <a16:creationId xmlns:a16="http://schemas.microsoft.com/office/drawing/2014/main" id="{4E89D5A8-2876-49AC-8A4F-349E9E7737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20424" b="8945"/>
          <a:stretch/>
        </p:blipFill>
        <p:spPr>
          <a:xfrm>
            <a:off x="6005032" y="780475"/>
            <a:ext cx="2540392" cy="1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1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6969465-F478-418E-8C40-3CF5C230C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Louchet d’arrachage Pro</a:t>
            </a:r>
          </a:p>
        </p:txBody>
      </p:sp>
      <p:pic>
        <p:nvPicPr>
          <p:cNvPr id="21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186A0B74-2C9D-499F-9FB7-0B3168E8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926934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:\Wissous\Service Trade Marketing\PARTAGE INTERSERVICE\3.LOGOS+pictos\Divers pictos\Fabriqué en France\Assemble¦ü en France.jpg">
            <a:extLst>
              <a:ext uri="{FF2B5EF4-FFF2-40B4-BE49-F238E27FC236}">
                <a16:creationId xmlns:a16="http://schemas.microsoft.com/office/drawing/2014/main" id="{93DC7B43-7B14-48D6-8373-CB738D28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85462"/>
            <a:ext cx="821392" cy="7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A2ED5F40-1939-4743-B993-D0027F55E139}"/>
              </a:ext>
            </a:extLst>
          </p:cNvPr>
          <p:cNvSpPr txBox="1">
            <a:spLocks/>
          </p:cNvSpPr>
          <p:nvPr/>
        </p:nvSpPr>
        <p:spPr>
          <a:xfrm>
            <a:off x="323529" y="917270"/>
            <a:ext cx="7167510" cy="4920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Pour déraciner les arbustes à transplanter : idéal pour décoller les mottes, couper les racines, faire levier pour déraciner les arbustes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Fer 4 mm, 2 fois plus épais qu’un louchet traditionnel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Acier au bore haute résistance : +40% par rapport à un louchet standard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Bord d’attaque affûté sur les 3 faces : facilite la coupe des racines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2 repose-pieds extra-larges : favorisent l’appui du pied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Profil de la lame en taille de guêpe et rayonné sous le repose-pied : facilite la pénétration dans le sol et évite de coincer l’outil contre une racine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Douille tubulaire renforcée : englobe complètement le manche, répartit</a:t>
            </a:r>
          </a:p>
          <a:p>
            <a:pPr marL="457200" lvl="1" indent="0">
              <a:buClr>
                <a:srgbClr val="005350"/>
              </a:buClr>
              <a:buNone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 l’effort sur une plus grande surface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Manche ultra-résistant 100% fibre de verre vernis spécialement adapté aux efforts intenses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Grande longueur d’emmanchage : solidité renforcée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Poignée béquille </a:t>
            </a:r>
            <a:r>
              <a:rPr lang="fr-FR" sz="1500" dirty="0" err="1">
                <a:solidFill>
                  <a:srgbClr val="005350"/>
                </a:solidFill>
                <a:latin typeface="HelveticaNeueLTStd-Roman"/>
              </a:rPr>
              <a:t>trimatière</a:t>
            </a: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 extra large (25cm) qui permet d’utiliser les deux mains pour faire levier et couper les racines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&gt; H : 36 cm - Lg 1 : 14 cm - Lg 2 : 20 cm - Poids : 2 kg</a:t>
            </a:r>
            <a:br>
              <a:rPr lang="fr-FR" dirty="0"/>
            </a:br>
            <a:endParaRPr lang="fr-FR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31FF5D-F468-4402-9A86-C173DC4F4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34" y="404664"/>
            <a:ext cx="1446622" cy="56549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90FDB8-AE95-4175-A894-F606F8A0E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508" y="5675501"/>
            <a:ext cx="1920566" cy="922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7D638C-04AA-4A43-93DF-1F7A10F03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074" y="5669397"/>
            <a:ext cx="1742070" cy="92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8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0050817-B243-4A02-8505-DD32ACF1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 r="10794"/>
          <a:stretch/>
        </p:blipFill>
        <p:spPr>
          <a:xfrm>
            <a:off x="370807" y="744525"/>
            <a:ext cx="2053071" cy="50670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029557-FC68-403A-B5CF-6E85F5ADF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80" t="10514" r="36613" b="18500"/>
          <a:stretch/>
        </p:blipFill>
        <p:spPr>
          <a:xfrm>
            <a:off x="4940514" y="3463179"/>
            <a:ext cx="819763" cy="19546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A526F5-D4C1-4B29-A505-5EC53859B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6" b="28231"/>
          <a:stretch/>
        </p:blipFill>
        <p:spPr>
          <a:xfrm rot="5400000">
            <a:off x="6224305" y="2846597"/>
            <a:ext cx="4445766" cy="10323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B26A2A-87BC-4968-A2E6-C3D0E83D62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87"/>
          <a:stretch/>
        </p:blipFill>
        <p:spPr>
          <a:xfrm>
            <a:off x="6638103" y="1039581"/>
            <a:ext cx="955653" cy="440291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6969465-F478-418E-8C40-3CF5C230C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Louchet Senlis et Nord </a:t>
            </a:r>
            <a:r>
              <a:rPr lang="fr-FR" dirty="0" err="1"/>
              <a:t>Duopro</a:t>
            </a:r>
            <a:r>
              <a:rPr lang="fr-FR" dirty="0"/>
              <a:t> 28cm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8049A93-0797-4341-9266-B750FE80ADFE}"/>
              </a:ext>
            </a:extLst>
          </p:cNvPr>
          <p:cNvSpPr txBox="1"/>
          <p:nvPr/>
        </p:nvSpPr>
        <p:spPr>
          <a:xfrm>
            <a:off x="6460858" y="5462296"/>
            <a:ext cx="140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5350"/>
                </a:solidFill>
              </a:rPr>
              <a:t>Louchet Senlis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D4CCAAF-A212-4651-B727-5F8890FA1A4B}"/>
              </a:ext>
            </a:extLst>
          </p:cNvPr>
          <p:cNvSpPr txBox="1"/>
          <p:nvPr/>
        </p:nvSpPr>
        <p:spPr>
          <a:xfrm>
            <a:off x="7667707" y="5462296"/>
            <a:ext cx="14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5350"/>
                </a:solidFill>
              </a:rPr>
              <a:t>Louchet Nord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5BD52F73-A909-437E-8996-6B94125E77DB}"/>
              </a:ext>
            </a:extLst>
          </p:cNvPr>
          <p:cNvSpPr txBox="1">
            <a:spLocks/>
          </p:cNvSpPr>
          <p:nvPr/>
        </p:nvSpPr>
        <p:spPr>
          <a:xfrm>
            <a:off x="2440212" y="790509"/>
            <a:ext cx="3950815" cy="19874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1600" dirty="0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Douille pleine soudée : plus résistante que la bêche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Lame 2,4 mm d’épaisseur</a:t>
            </a:r>
          </a:p>
          <a:p>
            <a:pPr>
              <a:buFontTx/>
              <a:buChar char="-"/>
            </a:pPr>
            <a:r>
              <a:rPr lang="fr-FR" sz="1600" dirty="0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Repose pied avec crevées antidérapantes, </a:t>
            </a:r>
            <a:r>
              <a:rPr lang="fr-FR" sz="1600" dirty="0" err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émietteur</a:t>
            </a:r>
            <a:r>
              <a:rPr lang="fr-FR" sz="1600" dirty="0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bords d’attaque frontaux et latéraux affûtés, nervure de renfort du plat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EB8766-A2B6-4996-B515-23D29E1F7BAA}"/>
              </a:ext>
            </a:extLst>
          </p:cNvPr>
          <p:cNvSpPr txBox="1"/>
          <p:nvPr/>
        </p:nvSpPr>
        <p:spPr>
          <a:xfrm>
            <a:off x="5584993" y="3010208"/>
            <a:ext cx="75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5350"/>
                </a:solidFill>
              </a:rPr>
              <a:t>Douille pleine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564ACFA-63B4-4F1A-8A5B-8FBEEF9C79D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518622" y="3471873"/>
            <a:ext cx="443208" cy="45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1A8554A-DD25-4668-8343-A7589996504B}"/>
              </a:ext>
            </a:extLst>
          </p:cNvPr>
          <p:cNvSpPr txBox="1"/>
          <p:nvPr/>
        </p:nvSpPr>
        <p:spPr>
          <a:xfrm>
            <a:off x="3682068" y="4946009"/>
            <a:ext cx="935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5350"/>
                </a:solidFill>
              </a:rPr>
              <a:t>Emietteurs</a:t>
            </a:r>
            <a:endParaRPr lang="fr-FR" sz="1200" dirty="0">
              <a:solidFill>
                <a:srgbClr val="005350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716DC5B-639C-46A2-B883-6DB38F1ED3DB}"/>
              </a:ext>
            </a:extLst>
          </p:cNvPr>
          <p:cNvCxnSpPr>
            <a:cxnSpLocks/>
          </p:cNvCxnSpPr>
          <p:nvPr/>
        </p:nvCxnSpPr>
        <p:spPr>
          <a:xfrm flipV="1">
            <a:off x="4622519" y="4827946"/>
            <a:ext cx="429855" cy="181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3EC31E4-9C5C-4F31-A46D-2BF318E664E2}"/>
              </a:ext>
            </a:extLst>
          </p:cNvPr>
          <p:cNvSpPr txBox="1"/>
          <p:nvPr/>
        </p:nvSpPr>
        <p:spPr>
          <a:xfrm>
            <a:off x="3936504" y="5851055"/>
            <a:ext cx="141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5350"/>
                </a:solidFill>
              </a:rPr>
              <a:t>Bords d’attaque affutés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BD473AE-3E54-4410-AFB1-705B05625E01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644912" y="5208604"/>
            <a:ext cx="576238" cy="642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006F141C-3DCD-4AEC-AD6F-CA6F98AF173D}"/>
              </a:ext>
            </a:extLst>
          </p:cNvPr>
          <p:cNvSpPr txBox="1"/>
          <p:nvPr/>
        </p:nvSpPr>
        <p:spPr>
          <a:xfrm>
            <a:off x="3842374" y="3131934"/>
            <a:ext cx="128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5350"/>
                </a:solidFill>
              </a:rPr>
              <a:t>Crevées antidérapantes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2DA9BD8-CADE-470B-A034-6D6D31EE514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484697" y="3593599"/>
            <a:ext cx="642323" cy="485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C2178CA6-9061-4C95-AF81-20D79542871D}"/>
              </a:ext>
            </a:extLst>
          </p:cNvPr>
          <p:cNvSpPr txBox="1"/>
          <p:nvPr/>
        </p:nvSpPr>
        <p:spPr>
          <a:xfrm>
            <a:off x="3876552" y="4092917"/>
            <a:ext cx="893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5350"/>
                </a:solidFill>
              </a:rPr>
              <a:t>Nervure de renfort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E883995-D510-4E23-B184-0DED0C50F6EC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4769904" y="4323750"/>
            <a:ext cx="517995" cy="417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186A0B74-2C9D-499F-9FB7-0B3168E8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926934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:\Wissous\Service Trade Marketing\PARTAGE INTERSERVICE\3.LOGOS+pictos\Divers pictos\Fabriqué en France\Assemble¦ü en France.jpg">
            <a:extLst>
              <a:ext uri="{FF2B5EF4-FFF2-40B4-BE49-F238E27FC236}">
                <a16:creationId xmlns:a16="http://schemas.microsoft.com/office/drawing/2014/main" id="{93DC7B43-7B14-48D6-8373-CB738D28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85462"/>
            <a:ext cx="821392" cy="7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1639354-BF9D-471A-88AF-1282609FBD68}"/>
              </a:ext>
            </a:extLst>
          </p:cNvPr>
          <p:cNvSpPr txBox="1"/>
          <p:nvPr/>
        </p:nvSpPr>
        <p:spPr>
          <a:xfrm>
            <a:off x="7272334" y="669511"/>
            <a:ext cx="1787708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Manche fibres de verre </a:t>
            </a:r>
            <a:r>
              <a:rPr lang="fr-FR" sz="1200" b="1" dirty="0" err="1">
                <a:solidFill>
                  <a:srgbClr val="0053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novamax</a:t>
            </a:r>
            <a:endParaRPr lang="fr-FR" sz="1200" dirty="0">
              <a:solidFill>
                <a:srgbClr val="0053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07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Pelle Vmax</a:t>
            </a:r>
            <a:endParaRPr lang="fr-FR" i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323529" y="917270"/>
            <a:ext cx="7167510" cy="4920822"/>
          </a:xfrm>
        </p:spPr>
        <p:txBody>
          <a:bodyPr>
            <a:noAutofit/>
          </a:bodyPr>
          <a:lstStyle/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Multi-usages pour la neige, le grain, les déchets et matériaux légers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Allie grand volume (6L) et légèreté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Polymère certifié contact alimentaire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Grande longueur d’emmanchage : solidité renforcée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H : 47,5 cm - Lg : 36 cm - Poids : 1 kg</a:t>
            </a:r>
            <a:br>
              <a:rPr lang="fr-FR" dirty="0"/>
            </a:b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160D961-DD58-48AA-B2F0-62F6CC42F2A4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52734-EF65-4356-A911-F7E0A4121901}"/>
              </a:ext>
            </a:extLst>
          </p:cNvPr>
          <p:cNvSpPr txBox="1"/>
          <p:nvPr/>
        </p:nvSpPr>
        <p:spPr>
          <a:xfrm>
            <a:off x="7350541" y="332656"/>
            <a:ext cx="1163493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10" b="1" dirty="0">
                <a:solidFill>
                  <a:srgbClr val="3D3F44"/>
                </a:solidFill>
              </a:rPr>
              <a:t>Plus léger qu’une pelle alu</a:t>
            </a:r>
          </a:p>
        </p:txBody>
      </p:sp>
      <p:pic>
        <p:nvPicPr>
          <p:cNvPr id="28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4DEB563E-9F69-44C8-96EF-9B0C351F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0" y="5711187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475F6201-AEAE-4165-A93A-A7B2EF5BD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39060" y="5547980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1B05CB-B086-4CCB-B7DF-B47E1C915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9" y="1805138"/>
            <a:ext cx="1121641" cy="44786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A2D491-94A1-4F71-A52E-F95871AD4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64" y="4099118"/>
            <a:ext cx="2352675" cy="13239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731B80-547F-4D07-AC93-5D8856644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6" y="5547980"/>
            <a:ext cx="789238" cy="7451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868A4F-755D-4FCD-AAA5-E657F522C6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0" y="4157331"/>
            <a:ext cx="1179986" cy="11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85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6969465-F478-418E-8C40-3CF5C230C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260350"/>
            <a:ext cx="8712968" cy="792163"/>
          </a:xfrm>
        </p:spPr>
        <p:txBody>
          <a:bodyPr/>
          <a:lstStyle/>
          <a:p>
            <a:r>
              <a:rPr lang="fr-FR" dirty="0"/>
              <a:t>Serfouettes PF et PL 30cm douille ovale </a:t>
            </a:r>
            <a:r>
              <a:rPr lang="fr-FR" dirty="0" err="1"/>
              <a:t>Duopro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64073EF-E286-4F44-BC30-490BE5375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34" t="4749" r="42803"/>
          <a:stretch/>
        </p:blipFill>
        <p:spPr>
          <a:xfrm>
            <a:off x="5717194" y="783486"/>
            <a:ext cx="1519102" cy="60745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A7A1C1-CC46-49D6-A878-318D408A7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008" y="1327735"/>
            <a:ext cx="1539993" cy="30501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3F35F98-91B7-4BD5-B4AF-8C0139D11AC8}"/>
              </a:ext>
            </a:extLst>
          </p:cNvPr>
          <p:cNvSpPr txBox="1"/>
          <p:nvPr/>
        </p:nvSpPr>
        <p:spPr>
          <a:xfrm>
            <a:off x="454083" y="1639962"/>
            <a:ext cx="5656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5350"/>
                </a:solidFill>
              </a:rPr>
              <a:t>Douille ovale : plus résistante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DR = 33,7mm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DO = 40 mm</a:t>
            </a:r>
          </a:p>
          <a:p>
            <a:r>
              <a:rPr lang="fr-FR" sz="1600" b="1" dirty="0">
                <a:solidFill>
                  <a:srgbClr val="005350"/>
                </a:solidFill>
              </a:rPr>
              <a:t>Manche plus long : plus ergonomique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Classique = 110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5350"/>
                </a:solidFill>
              </a:rPr>
              <a:t>Duopro</a:t>
            </a:r>
            <a:r>
              <a:rPr lang="fr-FR" sz="1600" dirty="0">
                <a:solidFill>
                  <a:srgbClr val="005350"/>
                </a:solidFill>
              </a:rPr>
              <a:t> = 130 mm</a:t>
            </a:r>
          </a:p>
          <a:p>
            <a:r>
              <a:rPr lang="fr-FR" sz="1600" b="1" dirty="0">
                <a:solidFill>
                  <a:srgbClr val="005350"/>
                </a:solidFill>
              </a:rPr>
              <a:t>Surface de frappe latérale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pour planter des piquets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5350"/>
              </a:solidFill>
            </a:endParaRPr>
          </a:p>
          <a:p>
            <a:endParaRPr lang="fr-FR" sz="1600" dirty="0">
              <a:solidFill>
                <a:srgbClr val="005350"/>
              </a:solidFill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B4398385-7A33-4DB9-B9A6-5B0FE6C2F4F8}"/>
              </a:ext>
            </a:extLst>
          </p:cNvPr>
          <p:cNvSpPr/>
          <p:nvPr/>
        </p:nvSpPr>
        <p:spPr>
          <a:xfrm>
            <a:off x="3267097" y="2010429"/>
            <a:ext cx="517077" cy="356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8AC05F-CB98-4382-A74B-E0E843061016}"/>
              </a:ext>
            </a:extLst>
          </p:cNvPr>
          <p:cNvSpPr txBox="1"/>
          <p:nvPr/>
        </p:nvSpPr>
        <p:spPr>
          <a:xfrm>
            <a:off x="3864120" y="1935609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B050"/>
                </a:solidFill>
              </a:rPr>
              <a:t>+20%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9D6B1F-6E4D-4EAF-8747-82238C8037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1" y="5707832"/>
            <a:ext cx="976153" cy="92160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7070933-C58A-48BE-8853-BB15BEBF27BE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7592004" y="3962673"/>
            <a:ext cx="365673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5118E91-1BE5-4D11-8BAB-3B1634921C96}"/>
              </a:ext>
            </a:extLst>
          </p:cNvPr>
          <p:cNvSpPr txBox="1"/>
          <p:nvPr/>
        </p:nvSpPr>
        <p:spPr>
          <a:xfrm>
            <a:off x="7957677" y="4221088"/>
            <a:ext cx="1150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5350"/>
                </a:solidFill>
              </a:rPr>
              <a:t>Surface de frappe latérale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212C82-49C3-4309-A7D0-52F92B8D05A7}"/>
              </a:ext>
            </a:extLst>
          </p:cNvPr>
          <p:cNvSpPr txBox="1"/>
          <p:nvPr/>
        </p:nvSpPr>
        <p:spPr>
          <a:xfrm>
            <a:off x="3842824" y="2720082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B050"/>
                </a:solidFill>
              </a:rPr>
              <a:t>+20%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CA1960F2-4BBE-4C1D-9138-099A0FCB101B}"/>
              </a:ext>
            </a:extLst>
          </p:cNvPr>
          <p:cNvSpPr/>
          <p:nvPr/>
        </p:nvSpPr>
        <p:spPr>
          <a:xfrm>
            <a:off x="3267044" y="2773607"/>
            <a:ext cx="517077" cy="356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pic>
        <p:nvPicPr>
          <p:cNvPr id="14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3C13DB9B-DB9C-49F5-AF9C-B396F9E9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38" y="5949280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69B021EA-AE10-4FF7-8641-060C47745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985013" y="5694861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83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6969465-F478-418E-8C40-3CF5C230C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HOUE douille ovale 14cm </a:t>
            </a:r>
            <a:r>
              <a:rPr lang="fr-FR" dirty="0" err="1"/>
              <a:t>Duopro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F35F98-91B7-4BD5-B4AF-8C0139D11AC8}"/>
              </a:ext>
            </a:extLst>
          </p:cNvPr>
          <p:cNvSpPr txBox="1"/>
          <p:nvPr/>
        </p:nvSpPr>
        <p:spPr>
          <a:xfrm>
            <a:off x="507195" y="1416819"/>
            <a:ext cx="53025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5350"/>
                </a:solidFill>
              </a:rPr>
              <a:t>Douille ovale + résistante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DR = 42mm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DO = 52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5350"/>
              </a:solidFill>
            </a:endParaRPr>
          </a:p>
          <a:p>
            <a:r>
              <a:rPr lang="fr-FR" sz="1600" b="1" dirty="0">
                <a:solidFill>
                  <a:srgbClr val="005350"/>
                </a:solidFill>
              </a:rPr>
              <a:t>Manche plus long plus ergonomique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Classique = 120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5350"/>
                </a:solidFill>
              </a:rPr>
              <a:t>Duopro</a:t>
            </a:r>
            <a:r>
              <a:rPr lang="fr-FR" sz="1600" dirty="0">
                <a:solidFill>
                  <a:srgbClr val="005350"/>
                </a:solidFill>
              </a:rPr>
              <a:t> = 130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5350"/>
              </a:solidFill>
            </a:endParaRPr>
          </a:p>
          <a:p>
            <a:r>
              <a:rPr lang="fr-FR" sz="1600" b="1" dirty="0">
                <a:solidFill>
                  <a:srgbClr val="005350"/>
                </a:solidFill>
              </a:rPr>
              <a:t>Surface de frappe latérale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350"/>
                </a:solidFill>
              </a:rPr>
              <a:t>pour planter des piquets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0053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5350"/>
              </a:solidFill>
            </a:endParaRPr>
          </a:p>
          <a:p>
            <a:endParaRPr lang="fr-FR" sz="1600" dirty="0">
              <a:solidFill>
                <a:srgbClr val="0053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53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5350"/>
              </a:solidFill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B4398385-7A33-4DB9-B9A6-5B0FE6C2F4F8}"/>
              </a:ext>
            </a:extLst>
          </p:cNvPr>
          <p:cNvSpPr/>
          <p:nvPr/>
        </p:nvSpPr>
        <p:spPr>
          <a:xfrm>
            <a:off x="3361558" y="1846927"/>
            <a:ext cx="517077" cy="356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8AC05F-CB98-4382-A74B-E0E843061016}"/>
              </a:ext>
            </a:extLst>
          </p:cNvPr>
          <p:cNvSpPr txBox="1"/>
          <p:nvPr/>
        </p:nvSpPr>
        <p:spPr>
          <a:xfrm>
            <a:off x="3949719" y="1706782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B050"/>
                </a:solidFill>
              </a:rPr>
              <a:t>+20%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D4F3B6A-FA46-4842-96E4-077F7B21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502" y="667481"/>
            <a:ext cx="1257585" cy="51273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A7A8345-82D5-42DD-9A53-1DA6E8F81085}"/>
              </a:ext>
            </a:extLst>
          </p:cNvPr>
          <p:cNvSpPr txBox="1"/>
          <p:nvPr/>
        </p:nvSpPr>
        <p:spPr>
          <a:xfrm>
            <a:off x="5880160" y="2262947"/>
            <a:ext cx="157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5350"/>
                </a:solidFill>
              </a:rPr>
              <a:t>Houe Forgée</a:t>
            </a:r>
          </a:p>
          <a:p>
            <a:r>
              <a:rPr lang="fr-FR" dirty="0">
                <a:solidFill>
                  <a:srgbClr val="005350"/>
                </a:solidFill>
              </a:rPr>
              <a:t>Douille Ovale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BAF44D6-1633-488D-8ADE-ED29FB321E7D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7044872" y="4710028"/>
            <a:ext cx="560757" cy="688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BD955712-645E-4655-BD04-F6AC1300288B}"/>
              </a:ext>
            </a:extLst>
          </p:cNvPr>
          <p:cNvSpPr txBox="1"/>
          <p:nvPr/>
        </p:nvSpPr>
        <p:spPr>
          <a:xfrm>
            <a:off x="5894045" y="4248363"/>
            <a:ext cx="1150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5350"/>
                </a:solidFill>
              </a:rPr>
              <a:t>Surface de frappe latérale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BB8C211-D882-4307-985C-A80E76688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555268"/>
            <a:ext cx="976153" cy="921603"/>
          </a:xfrm>
          <a:prstGeom prst="rect">
            <a:avLst/>
          </a:prstGeom>
        </p:spPr>
      </p:pic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60AF59D-9B6A-4B5E-B2E4-DFFDEC08B8ED}"/>
              </a:ext>
            </a:extLst>
          </p:cNvPr>
          <p:cNvSpPr/>
          <p:nvPr/>
        </p:nvSpPr>
        <p:spPr>
          <a:xfrm>
            <a:off x="3361505" y="2744459"/>
            <a:ext cx="517077" cy="356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CA81B8B-B69E-430D-B433-DDB74EFF5DB4}"/>
              </a:ext>
            </a:extLst>
          </p:cNvPr>
          <p:cNvSpPr txBox="1"/>
          <p:nvPr/>
        </p:nvSpPr>
        <p:spPr>
          <a:xfrm>
            <a:off x="3948965" y="2632279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B050"/>
                </a:solidFill>
              </a:rPr>
              <a:t>+10%</a:t>
            </a:r>
          </a:p>
        </p:txBody>
      </p:sp>
      <p:pic>
        <p:nvPicPr>
          <p:cNvPr id="14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F28C7255-CB30-443B-B440-49F95FCB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14" y="5774371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D7F63773-612A-413F-92DB-10644B3B0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960985" y="5547137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24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6C689E7-0F12-4587-9B6B-EECCB5F53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37" y="1450489"/>
            <a:ext cx="5572317" cy="417923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FF5DF15-2203-4340-A48A-1C0FEE3276D0}"/>
              </a:ext>
            </a:extLst>
          </p:cNvPr>
          <p:cNvSpPr txBox="1"/>
          <p:nvPr/>
        </p:nvSpPr>
        <p:spPr>
          <a:xfrm>
            <a:off x="6837879" y="5144848"/>
            <a:ext cx="1992175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Dents latérales renforcées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1EFF589-540C-4EA3-829D-D4EE6258AECE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188086" y="5144848"/>
            <a:ext cx="649793" cy="349359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BDFAB4C4-58C0-46DD-A52B-47302941FBA7}"/>
              </a:ext>
            </a:extLst>
          </p:cNvPr>
          <p:cNvSpPr txBox="1"/>
          <p:nvPr/>
        </p:nvSpPr>
        <p:spPr>
          <a:xfrm>
            <a:off x="4148901" y="2982655"/>
            <a:ext cx="172024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Douille tubulaire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C525B21C-299D-4275-ACAA-E3B8332A2DA9}"/>
              </a:ext>
            </a:extLst>
          </p:cNvPr>
          <p:cNvCxnSpPr>
            <a:cxnSpLocks/>
          </p:cNvCxnSpPr>
          <p:nvPr/>
        </p:nvCxnSpPr>
        <p:spPr>
          <a:xfrm>
            <a:off x="4896897" y="3341889"/>
            <a:ext cx="200117" cy="668778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0E6EC1CA-ABDE-4B2C-9D87-E0FAEBCF7C31}"/>
              </a:ext>
            </a:extLst>
          </p:cNvPr>
          <p:cNvSpPr txBox="1"/>
          <p:nvPr/>
        </p:nvSpPr>
        <p:spPr>
          <a:xfrm>
            <a:off x="5454886" y="3828889"/>
            <a:ext cx="2379081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Réglette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FF042CC-02B1-4425-AA05-347E9F83B6DB}"/>
              </a:ext>
            </a:extLst>
          </p:cNvPr>
          <p:cNvCxnSpPr>
            <a:cxnSpLocks/>
          </p:cNvCxnSpPr>
          <p:nvPr/>
        </p:nvCxnSpPr>
        <p:spPr>
          <a:xfrm flipH="1">
            <a:off x="5892984" y="4204441"/>
            <a:ext cx="751442" cy="564855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9346B138-6C36-4124-BB23-A6A087CC6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29" y="1268760"/>
            <a:ext cx="631304" cy="7843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5D809AE-0F2B-4D01-BE99-075150B66B42}"/>
              </a:ext>
            </a:extLst>
          </p:cNvPr>
          <p:cNvSpPr txBox="1"/>
          <p:nvPr/>
        </p:nvSpPr>
        <p:spPr>
          <a:xfrm>
            <a:off x="5454886" y="1438297"/>
            <a:ext cx="200779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Manche PEFC 100%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CF78D99D-4F74-4B59-AE74-355020117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260354"/>
            <a:ext cx="8820471" cy="792163"/>
          </a:xfrm>
        </p:spPr>
        <p:txBody>
          <a:bodyPr>
            <a:normAutofit fontScale="92500"/>
          </a:bodyPr>
          <a:lstStyle/>
          <a:p>
            <a:r>
              <a:rPr lang="fr-FR" dirty="0"/>
              <a:t>Râteau </a:t>
            </a:r>
            <a:r>
              <a:rPr lang="fr-FR" dirty="0" err="1"/>
              <a:t>Duopro</a:t>
            </a:r>
            <a:r>
              <a:rPr lang="fr-FR" dirty="0"/>
              <a:t>/</a:t>
            </a:r>
            <a:r>
              <a:rPr lang="fr-FR" dirty="0" err="1"/>
              <a:t>Batipro</a:t>
            </a:r>
            <a:r>
              <a:rPr lang="fr-FR" dirty="0"/>
              <a:t> 14/16 dents courbes/droites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E1B131C-93E1-4D1E-A8AF-DA08EB21C7CC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458781" y="1813849"/>
            <a:ext cx="876152" cy="589755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5DAD617F-CAAB-4A98-BBB1-E2F35E5558FF}"/>
              </a:ext>
            </a:extLst>
          </p:cNvPr>
          <p:cNvSpPr txBox="1"/>
          <p:nvPr/>
        </p:nvSpPr>
        <p:spPr>
          <a:xfrm>
            <a:off x="2572023" y="5031959"/>
            <a:ext cx="2661385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Peigne « en forme » trempé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2F6E8C1-3713-43BE-B34B-98B08C51E663}"/>
              </a:ext>
            </a:extLst>
          </p:cNvPr>
          <p:cNvCxnSpPr>
            <a:cxnSpLocks/>
          </p:cNvCxnSpPr>
          <p:nvPr/>
        </p:nvCxnSpPr>
        <p:spPr>
          <a:xfrm flipV="1">
            <a:off x="3707904" y="4572469"/>
            <a:ext cx="310051" cy="472895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2BE9291-C4A5-4CE5-B660-3DCC1DB69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5744" r="69090"/>
          <a:stretch/>
        </p:blipFill>
        <p:spPr>
          <a:xfrm>
            <a:off x="336548" y="1052517"/>
            <a:ext cx="2345432" cy="5817358"/>
          </a:xfrm>
          <a:prstGeom prst="rect">
            <a:avLst/>
          </a:prstGeom>
        </p:spPr>
      </p:pic>
      <p:pic>
        <p:nvPicPr>
          <p:cNvPr id="18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384222BA-C6A8-45B1-ADB3-04845782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08" y="6068992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S:\Wissous\Service Trade Marketing\PARTAGE INTERSERVICE\3.LOGOS+pictos\Divers pictos\Fabriqué en France\Assemble¦ü en France.jpg">
            <a:extLst>
              <a:ext uri="{FF2B5EF4-FFF2-40B4-BE49-F238E27FC236}">
                <a16:creationId xmlns:a16="http://schemas.microsoft.com/office/drawing/2014/main" id="{4DE6C67B-E6CC-45F9-AE04-B0D2A81D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96" y="5927520"/>
            <a:ext cx="821392" cy="7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33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A38BB83-D924-48EE-AF57-1AE456265C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Râteau polymère 20 dents </a:t>
            </a:r>
            <a:r>
              <a:rPr lang="fr-FR" dirty="0" err="1"/>
              <a:t>Duopro</a:t>
            </a:r>
            <a:r>
              <a:rPr lang="fr-FR" dirty="0"/>
              <a:t> 63cm</a:t>
            </a:r>
          </a:p>
        </p:txBody>
      </p:sp>
      <p:pic>
        <p:nvPicPr>
          <p:cNvPr id="3" name="Picture 3" descr="S:\Wissous\Service Trade Marketing\PARTAGE INTERSERVICE\4.PRODUITS\Visuels\Visuels Jardin\Gamme Jardin\1- PRODUITS Fiskars, Fiskars-Leborgne, Leborgne\Leborgne_visuels 2016\369011\Photos détourées\369011 rateau.jpg">
            <a:extLst>
              <a:ext uri="{FF2B5EF4-FFF2-40B4-BE49-F238E27FC236}">
                <a16:creationId xmlns:a16="http://schemas.microsoft.com/office/drawing/2014/main" id="{55FA6505-70A7-465C-8A65-CC98EA77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7742" y="-620072"/>
            <a:ext cx="2204741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4C776F-6900-4932-A7ED-9818E1F510EA}"/>
              </a:ext>
            </a:extLst>
          </p:cNvPr>
          <p:cNvSpPr/>
          <p:nvPr/>
        </p:nvSpPr>
        <p:spPr>
          <a:xfrm>
            <a:off x="2692751" y="4163769"/>
            <a:ext cx="1653871" cy="584751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Dents latérales renforcées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432B91E-1470-43B5-8D46-44341C6535C7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843808" y="3446962"/>
            <a:ext cx="675879" cy="716807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640B548-6473-4836-AB3D-1D0EA3522496}"/>
              </a:ext>
            </a:extLst>
          </p:cNvPr>
          <p:cNvCxnSpPr/>
          <p:nvPr/>
        </p:nvCxnSpPr>
        <p:spPr>
          <a:xfrm flipH="1" flipV="1">
            <a:off x="2123170" y="1456391"/>
            <a:ext cx="432606" cy="323293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3E3A877-9F91-42E6-88BC-20AC7FBF2A3B}"/>
              </a:ext>
            </a:extLst>
          </p:cNvPr>
          <p:cNvSpPr/>
          <p:nvPr/>
        </p:nvSpPr>
        <p:spPr>
          <a:xfrm>
            <a:off x="1069443" y="1287126"/>
            <a:ext cx="1114033" cy="338530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Raclette</a:t>
            </a:r>
          </a:p>
        </p:txBody>
      </p:sp>
      <p:pic>
        <p:nvPicPr>
          <p:cNvPr id="8" name="Picture 4" descr="S:\Wissous\Service Trade Marketing\PARTAGE INTERSERVICE\4.PRODUITS\Visuels\Visuels Jardin\Gamme Jardin\1- PRODUITS Fiskars, Fiskars-Leborgne, Leborgne\Leborgne_visuels 2016\369011\Photos détourées\369011 rateau pers.jpg">
            <a:extLst>
              <a:ext uri="{FF2B5EF4-FFF2-40B4-BE49-F238E27FC236}">
                <a16:creationId xmlns:a16="http://schemas.microsoft.com/office/drawing/2014/main" id="{A1FF4819-691C-4B98-84E4-2C817BB81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2" t="78202" r="56550" b="9164"/>
          <a:stretch/>
        </p:blipFill>
        <p:spPr bwMode="auto">
          <a:xfrm>
            <a:off x="1358210" y="3785116"/>
            <a:ext cx="599441" cy="52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80A77AD-C965-4195-A213-E112264E83D6}"/>
              </a:ext>
            </a:extLst>
          </p:cNvPr>
          <p:cNvCxnSpPr>
            <a:cxnSpLocks/>
          </p:cNvCxnSpPr>
          <p:nvPr/>
        </p:nvCxnSpPr>
        <p:spPr>
          <a:xfrm flipH="1">
            <a:off x="1972694" y="2741849"/>
            <a:ext cx="603004" cy="515186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F29F436-AE77-41DC-AE69-92847D0DEE19}"/>
              </a:ext>
            </a:extLst>
          </p:cNvPr>
          <p:cNvSpPr/>
          <p:nvPr/>
        </p:nvSpPr>
        <p:spPr>
          <a:xfrm>
            <a:off x="539552" y="3314958"/>
            <a:ext cx="2538415" cy="338530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Nervure de renfort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937A533-9806-48BB-81A7-8B28B43F60A7}"/>
              </a:ext>
            </a:extLst>
          </p:cNvPr>
          <p:cNvSpPr/>
          <p:nvPr/>
        </p:nvSpPr>
        <p:spPr>
          <a:xfrm>
            <a:off x="1247930" y="3669269"/>
            <a:ext cx="802306" cy="73697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12" name="Picture 4" descr="S:\Wissous\Service Trade Marketing\PARTAGE INTERSERVICE\4.PRODUITS\Visuels\Visuels Jardin\Gamme Jardin\1- PRODUITS Fiskars, Fiskars-Leborgne, Leborgne\Leborgne_visuels 2016\369011\Photos détourées\369011 rateau pers.jpg">
            <a:extLst>
              <a:ext uri="{FF2B5EF4-FFF2-40B4-BE49-F238E27FC236}">
                <a16:creationId xmlns:a16="http://schemas.microsoft.com/office/drawing/2014/main" id="{2CB68465-F6F4-46D1-A250-43AEB3FA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74381" r="83353" b="15481"/>
          <a:stretch/>
        </p:blipFill>
        <p:spPr bwMode="auto">
          <a:xfrm>
            <a:off x="4346622" y="4328116"/>
            <a:ext cx="598840" cy="56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0EAEB82-7363-4542-8FD7-7A2E33BEF84E}"/>
              </a:ext>
            </a:extLst>
          </p:cNvPr>
          <p:cNvSpPr/>
          <p:nvPr/>
        </p:nvSpPr>
        <p:spPr>
          <a:xfrm>
            <a:off x="4272265" y="4328116"/>
            <a:ext cx="802306" cy="73697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14" name="Picture 4" descr="S:\Wissous\Service Trade Marketing\PARTAGE INTERSERVICE\4.PRODUITS\Visuels\Visuels Jardin\Gamme Jardin\1- PRODUITS Fiskars, Fiskars-Leborgne, Leborgne\Leborgne_visuels 2016\369011\Photos détourées\369011 rateau pers.jpg">
            <a:extLst>
              <a:ext uri="{FF2B5EF4-FFF2-40B4-BE49-F238E27FC236}">
                <a16:creationId xmlns:a16="http://schemas.microsoft.com/office/drawing/2014/main" id="{8A44B8EF-89A6-4E58-AC26-B18E79D00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78227" r="70479" b="12998"/>
          <a:stretch/>
        </p:blipFill>
        <p:spPr bwMode="auto">
          <a:xfrm>
            <a:off x="1279580" y="1978768"/>
            <a:ext cx="762158" cy="3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726B7A4B-DC12-47D9-B894-16A79433FD46}"/>
              </a:ext>
            </a:extLst>
          </p:cNvPr>
          <p:cNvSpPr/>
          <p:nvPr/>
        </p:nvSpPr>
        <p:spPr>
          <a:xfrm>
            <a:off x="1262317" y="1730782"/>
            <a:ext cx="802306" cy="73697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38DD38B-9E42-4156-A57F-85EA44912AC7}"/>
              </a:ext>
            </a:extLst>
          </p:cNvPr>
          <p:cNvCxnSpPr>
            <a:endCxn id="17" idx="1"/>
          </p:cNvCxnSpPr>
          <p:nvPr/>
        </p:nvCxnSpPr>
        <p:spPr>
          <a:xfrm flipV="1">
            <a:off x="2688090" y="1473919"/>
            <a:ext cx="1434209" cy="1006981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1630-D3AE-4300-BC9B-7028709A696A}"/>
              </a:ext>
            </a:extLst>
          </p:cNvPr>
          <p:cNvSpPr/>
          <p:nvPr/>
        </p:nvSpPr>
        <p:spPr>
          <a:xfrm>
            <a:off x="4122299" y="1304654"/>
            <a:ext cx="2005999" cy="338530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altLang="zh-TW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Trou oblong</a:t>
            </a:r>
            <a:endParaRPr lang="fr-FR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ED04054-5F2F-410F-9D10-83B6D1EFBE03}"/>
              </a:ext>
            </a:extLst>
          </p:cNvPr>
          <p:cNvCxnSpPr>
            <a:endCxn id="19" idx="1"/>
          </p:cNvCxnSpPr>
          <p:nvPr/>
        </p:nvCxnSpPr>
        <p:spPr>
          <a:xfrm>
            <a:off x="5784434" y="2480899"/>
            <a:ext cx="531573" cy="641123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9C32833-F6E7-4304-8290-7D1F43328127}"/>
              </a:ext>
            </a:extLst>
          </p:cNvPr>
          <p:cNvSpPr/>
          <p:nvPr/>
        </p:nvSpPr>
        <p:spPr>
          <a:xfrm>
            <a:off x="6316007" y="2829646"/>
            <a:ext cx="2538415" cy="584751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Manche PEFC</a:t>
            </a:r>
            <a:r>
              <a:rPr kumimoji="1" lang="fr-FR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t>®</a:t>
            </a:r>
            <a:r>
              <a:rPr lang="fr-FR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ergonomique 180cm</a:t>
            </a:r>
          </a:p>
        </p:txBody>
      </p:sp>
      <p:pic>
        <p:nvPicPr>
          <p:cNvPr id="20" name="Picture 2" descr="S:\Wissous\Service Trade Marketing\PARTAGE INTERSERVICE\3.LOGOS+pictos\Batiment\Divers pictos\Made in France\Fabrique¦ü en France.jpg">
            <a:extLst>
              <a:ext uri="{FF2B5EF4-FFF2-40B4-BE49-F238E27FC236}">
                <a16:creationId xmlns:a16="http://schemas.microsoft.com/office/drawing/2014/main" id="{E5749320-F4AD-4F49-96E2-A2F1489B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4" y="5557909"/>
            <a:ext cx="891428" cy="8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:\Wissous\Service Trade Marketing\PARTAGE INTERSERVICE\4.PRODUITS\Visuels\Visuels Jardin\Gamme Jardin\1- PRODUITS Fiskars, Fiskars-Leborgne, Leborgne\Leborgne_visuels 2016\369011\Photos détourées\369011 rateau pers.jpg">
            <a:extLst>
              <a:ext uri="{FF2B5EF4-FFF2-40B4-BE49-F238E27FC236}">
                <a16:creationId xmlns:a16="http://schemas.microsoft.com/office/drawing/2014/main" id="{3B733355-0846-4CB4-A11E-DAEC7702B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3" t="85218" r="51126" b="12621"/>
          <a:stretch/>
        </p:blipFill>
        <p:spPr bwMode="auto">
          <a:xfrm>
            <a:off x="4410330" y="1748119"/>
            <a:ext cx="535132" cy="4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85A4CDA0-166B-4E67-A1DA-E77952020819}"/>
              </a:ext>
            </a:extLst>
          </p:cNvPr>
          <p:cNvSpPr/>
          <p:nvPr/>
        </p:nvSpPr>
        <p:spPr>
          <a:xfrm>
            <a:off x="4272265" y="1569870"/>
            <a:ext cx="802306" cy="73697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23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FE617D2A-9047-46FA-A154-0489EC1A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0" y="5711187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2D9041A8-A00D-4AF1-8285-6E96176BB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55736" y="5545258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3A102F6-8F71-458B-9BFF-155DFA549B1A}"/>
              </a:ext>
            </a:extLst>
          </p:cNvPr>
          <p:cNvSpPr txBox="1"/>
          <p:nvPr/>
        </p:nvSpPr>
        <p:spPr>
          <a:xfrm>
            <a:off x="6428591" y="1080232"/>
            <a:ext cx="1875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Léger: tête 285gr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AC45FB-CB00-4727-A384-3658DB631D25}"/>
              </a:ext>
            </a:extLst>
          </p:cNvPr>
          <p:cNvSpPr/>
          <p:nvPr/>
        </p:nvSpPr>
        <p:spPr>
          <a:xfrm>
            <a:off x="3589042" y="3244738"/>
            <a:ext cx="2412597" cy="338530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Emmanchage conique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4401F17-2217-466E-BD44-6CB0FA5265B7}"/>
              </a:ext>
            </a:extLst>
          </p:cNvPr>
          <p:cNvCxnSpPr>
            <a:cxnSpLocks/>
          </p:cNvCxnSpPr>
          <p:nvPr/>
        </p:nvCxnSpPr>
        <p:spPr>
          <a:xfrm>
            <a:off x="2890066" y="2509690"/>
            <a:ext cx="1033862" cy="765131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888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Balai à gazon fils ronds </a:t>
            </a:r>
            <a:r>
              <a:rPr lang="fr-FR" dirty="0" err="1"/>
              <a:t>Xfil</a:t>
            </a:r>
            <a:endParaRPr lang="fr-FR" i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323529" y="917270"/>
            <a:ext cx="7167510" cy="4920822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005350"/>
                </a:solidFill>
                <a:latin typeface="HelveticaNeueLTStd-Roman"/>
              </a:rPr>
              <a:t>Caractéristiques produit</a:t>
            </a:r>
            <a:endParaRPr lang="fr-FR" dirty="0">
              <a:solidFill>
                <a:srgbClr val="005350"/>
              </a:solidFill>
              <a:latin typeface="HelveticaNeueLTStd-Roman"/>
            </a:endParaRP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Pour nettoyer les allées, aérer le gazon, ou ramasser les feuilles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Forme des dents étudiée pour empêcher les feuilles de remonter le long des dents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Fixation de la monture polymère en 3 points : outil renforcé (le manche participe à la résistance de la tête)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Maniable : forme de la monture en V, ne se coince pas entre les troncs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Poignée facilitant le ramassage des tas, idéale pour suspendre l’outil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Manche 150 cm : amélioration de la posture, prévention du mal de dos</a:t>
            </a:r>
            <a:br>
              <a:rPr lang="fr-FR" dirty="0"/>
            </a:b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160D961-DD58-48AA-B2F0-62F6CC42F2A4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52734-EF65-4356-A911-F7E0A4121901}"/>
              </a:ext>
            </a:extLst>
          </p:cNvPr>
          <p:cNvSpPr txBox="1"/>
          <p:nvPr/>
        </p:nvSpPr>
        <p:spPr>
          <a:xfrm>
            <a:off x="7350542" y="495862"/>
            <a:ext cx="1163493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10" b="1" dirty="0">
                <a:solidFill>
                  <a:srgbClr val="3D3F44"/>
                </a:solidFill>
              </a:rPr>
              <a:t>tout type de terrain!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7C8B611-1DAA-4867-BC37-D6BD36ADEC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r="21893" b="11484"/>
          <a:stretch/>
        </p:blipFill>
        <p:spPr>
          <a:xfrm>
            <a:off x="6876256" y="1109371"/>
            <a:ext cx="2267745" cy="522660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4FDB3A-BDC2-4D9C-AA30-CFA3D967A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14" y="4150594"/>
            <a:ext cx="1352550" cy="13144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8012AE3-E748-40F6-9939-44DF47003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53" y="4183931"/>
            <a:ext cx="1247775" cy="124777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ADA5040-72D2-4FDD-AF99-D9E3789B7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701" y="4141068"/>
            <a:ext cx="1228725" cy="1333500"/>
          </a:xfrm>
          <a:prstGeom prst="rect">
            <a:avLst/>
          </a:prstGeom>
        </p:spPr>
      </p:pic>
      <p:pic>
        <p:nvPicPr>
          <p:cNvPr id="28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4DEB563E-9F69-44C8-96EF-9B0C351F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0" y="5711187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475F6201-AEAE-4165-A93A-A7B2EF5BD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39060" y="5547980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:\Wissous\Service Trade Marketing\PARTAGE INTERSERVICE\3.LOGOS+pictos\Divers pictos\Fabriqué en France\Assemble¦ü en France.jpg">
            <a:extLst>
              <a:ext uri="{FF2B5EF4-FFF2-40B4-BE49-F238E27FC236}">
                <a16:creationId xmlns:a16="http://schemas.microsoft.com/office/drawing/2014/main" id="{266CF4C8-D5A1-4AC7-BDAA-810807F6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2" y="5547980"/>
            <a:ext cx="821392" cy="7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27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7C9903F9-5464-4E43-B697-5C63DC323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t="19606" r="25122"/>
          <a:stretch/>
        </p:blipFill>
        <p:spPr>
          <a:xfrm>
            <a:off x="323529" y="1052517"/>
            <a:ext cx="2390774" cy="580548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FF5DF15-2203-4340-A48A-1C0FEE3276D0}"/>
              </a:ext>
            </a:extLst>
          </p:cNvPr>
          <p:cNvSpPr txBox="1"/>
          <p:nvPr/>
        </p:nvSpPr>
        <p:spPr>
          <a:xfrm>
            <a:off x="5107045" y="4868796"/>
            <a:ext cx="2298433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VISIBLE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Manche couleur jaune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C37F73-D6E0-4AC6-B3CE-FE59DBAF1F48}"/>
              </a:ext>
            </a:extLst>
          </p:cNvPr>
          <p:cNvGrpSpPr/>
          <p:nvPr/>
        </p:nvGrpSpPr>
        <p:grpSpPr>
          <a:xfrm rot="21288570">
            <a:off x="1709306" y="2017534"/>
            <a:ext cx="7681655" cy="3884754"/>
            <a:chOff x="731390" y="1437079"/>
            <a:chExt cx="7680648" cy="397871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6D318AC-C348-477C-85D7-FF2FB94709D6}"/>
                </a:ext>
              </a:extLst>
            </p:cNvPr>
            <p:cNvGrpSpPr/>
            <p:nvPr/>
          </p:nvGrpSpPr>
          <p:grpSpPr>
            <a:xfrm rot="3018358">
              <a:off x="2582355" y="-413886"/>
              <a:ext cx="3978718" cy="7680648"/>
              <a:chOff x="1846170" y="74661"/>
              <a:chExt cx="3433122" cy="6673163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A0C9CAEE-4CD9-4C3D-8F3F-E8A4F460B310}"/>
                  </a:ext>
                </a:extLst>
              </p:cNvPr>
              <p:cNvGrpSpPr/>
              <p:nvPr/>
            </p:nvGrpSpPr>
            <p:grpSpPr>
              <a:xfrm>
                <a:off x="1846170" y="74661"/>
                <a:ext cx="3433122" cy="6673163"/>
                <a:chOff x="1846170" y="74661"/>
                <a:chExt cx="3433122" cy="6673163"/>
              </a:xfrm>
            </p:grpSpPr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3F644945-71DB-4F37-B460-8568B596BB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520"/>
                <a:stretch/>
              </p:blipFill>
              <p:spPr>
                <a:xfrm>
                  <a:off x="1846170" y="74661"/>
                  <a:ext cx="3433122" cy="2027103"/>
                </a:xfrm>
                <a:prstGeom prst="rect">
                  <a:avLst/>
                </a:prstGeom>
              </p:spPr>
            </p:pic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ACB8E2F2-0D35-448F-A8A0-3211417A2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421"/>
                <a:stretch/>
              </p:blipFill>
              <p:spPr>
                <a:xfrm rot="10800000">
                  <a:off x="3476450" y="2093199"/>
                  <a:ext cx="639926" cy="4654625"/>
                </a:xfrm>
                <a:prstGeom prst="rect">
                  <a:avLst/>
                </a:prstGeom>
              </p:spPr>
            </p:pic>
          </p:grp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F46CA5AD-E113-41B5-B5D5-5BF01248AC6D}"/>
                  </a:ext>
                </a:extLst>
              </p:cNvPr>
              <p:cNvSpPr/>
              <p:nvPr/>
            </p:nvSpPr>
            <p:spPr>
              <a:xfrm>
                <a:off x="3767768" y="6499952"/>
                <a:ext cx="55085" cy="110168"/>
              </a:xfrm>
              <a:prstGeom prst="ellipse">
                <a:avLst/>
              </a:prstGeom>
              <a:solidFill>
                <a:srgbClr val="D09E77"/>
              </a:solidFill>
              <a:ln>
                <a:solidFill>
                  <a:srgbClr val="D09E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Cylindre 12">
              <a:extLst>
                <a:ext uri="{FF2B5EF4-FFF2-40B4-BE49-F238E27FC236}">
                  <a16:creationId xmlns:a16="http://schemas.microsoft.com/office/drawing/2014/main" id="{FFA70122-C574-42DD-9285-18F5E40122D9}"/>
                </a:ext>
              </a:extLst>
            </p:cNvPr>
            <p:cNvSpPr/>
            <p:nvPr/>
          </p:nvSpPr>
          <p:spPr>
            <a:xfrm rot="3012744">
              <a:off x="6105720" y="2366040"/>
              <a:ext cx="45719" cy="179443"/>
            </a:xfrm>
            <a:prstGeom prst="can">
              <a:avLst/>
            </a:prstGeom>
            <a:solidFill>
              <a:srgbClr val="E6C321"/>
            </a:solidFill>
            <a:ln>
              <a:solidFill>
                <a:srgbClr val="E6C3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1EFF589-540C-4EA3-829D-D4EE6258AECE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076045" y="3917410"/>
            <a:ext cx="180217" cy="951386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68F33B9B-F550-441D-940F-77726B97ABEB}"/>
              </a:ext>
            </a:extLst>
          </p:cNvPr>
          <p:cNvSpPr txBox="1"/>
          <p:nvPr/>
        </p:nvSpPr>
        <p:spPr>
          <a:xfrm>
            <a:off x="3980297" y="2579138"/>
            <a:ext cx="2327970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PRATIQUE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Poignée de préhension élargies +66%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B804ED2-CDA5-4922-90C2-78C0C43DB62B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308267" y="2626146"/>
            <a:ext cx="758968" cy="397569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520B954-E46E-4913-B52E-82364970C8C7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308267" y="2820052"/>
            <a:ext cx="953795" cy="203663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E712F63-613A-4058-86ED-56A584DE29C2}"/>
              </a:ext>
            </a:extLst>
          </p:cNvPr>
          <p:cNvCxnSpPr>
            <a:cxnSpLocks/>
            <a:endCxn id="51" idx="3"/>
          </p:cNvCxnSpPr>
          <p:nvPr/>
        </p:nvCxnSpPr>
        <p:spPr>
          <a:xfrm flipH="1" flipV="1">
            <a:off x="6256262" y="1533573"/>
            <a:ext cx="916132" cy="530301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47724053-B477-4D12-8274-1277ACC677AC}"/>
              </a:ext>
            </a:extLst>
          </p:cNvPr>
          <p:cNvSpPr txBox="1"/>
          <p:nvPr/>
        </p:nvSpPr>
        <p:spPr>
          <a:xfrm>
            <a:off x="4470426" y="1088996"/>
            <a:ext cx="1785836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DESIGN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Nouveau look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inspiration nature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DFAB4C4-58C0-46DD-A52B-47302941FBA7}"/>
              </a:ext>
            </a:extLst>
          </p:cNvPr>
          <p:cNvSpPr txBox="1"/>
          <p:nvPr/>
        </p:nvSpPr>
        <p:spPr>
          <a:xfrm>
            <a:off x="6414288" y="3367289"/>
            <a:ext cx="2847656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RESISTANT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Dents latérales renforcées +20%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Extrémité des dents intérieures élargies +66%</a:t>
            </a: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C525B21C-299D-4275-ACAA-E3B8332A2DA9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7838116" y="2708921"/>
            <a:ext cx="590777" cy="658368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0E6EC1CA-ABDE-4B2C-9D87-E0FAEBCF7C31}"/>
              </a:ext>
            </a:extLst>
          </p:cNvPr>
          <p:cNvSpPr txBox="1"/>
          <p:nvPr/>
        </p:nvSpPr>
        <p:spPr>
          <a:xfrm>
            <a:off x="4035207" y="5973093"/>
            <a:ext cx="237908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ERGONOMIQUE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Suppression du trou dans le manche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FF042CC-02B1-4425-AA05-347E9F83B6DB}"/>
              </a:ext>
            </a:extLst>
          </p:cNvPr>
          <p:cNvCxnSpPr>
            <a:cxnSpLocks/>
            <a:stCxn id="24" idx="1"/>
            <a:endCxn id="8" idx="1"/>
          </p:cNvCxnSpPr>
          <p:nvPr/>
        </p:nvCxnSpPr>
        <p:spPr>
          <a:xfrm flipH="1">
            <a:off x="3187965" y="6417670"/>
            <a:ext cx="847242" cy="235243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A67E0B86-805B-4D0B-B732-0A9C247B1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34" y="5533044"/>
            <a:ext cx="789238" cy="7451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46B138-6C36-4124-BB23-A6A087CC61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64" y="5513454"/>
            <a:ext cx="631304" cy="7843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5D809AE-0F2B-4D01-BE99-075150B66B42}"/>
              </a:ext>
            </a:extLst>
          </p:cNvPr>
          <p:cNvSpPr txBox="1"/>
          <p:nvPr/>
        </p:nvSpPr>
        <p:spPr>
          <a:xfrm>
            <a:off x="7262062" y="250333"/>
            <a:ext cx="2378061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LEGER </a:t>
            </a:r>
          </a:p>
          <a:p>
            <a:pPr algn="ctr">
              <a:lnSpc>
                <a:spcPct val="15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525 gr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F8EBAAD-B5A5-46AF-A64D-F6014227EE79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8012756" y="862488"/>
            <a:ext cx="438337" cy="305820"/>
          </a:xfrm>
          <a:prstGeom prst="line">
            <a:avLst/>
          </a:prstGeom>
          <a:ln>
            <a:solidFill>
              <a:srgbClr val="0058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CF78D99D-4F74-4B59-AE74-355020117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60354"/>
            <a:ext cx="8352928" cy="792163"/>
          </a:xfrm>
        </p:spPr>
        <p:txBody>
          <a:bodyPr/>
          <a:lstStyle/>
          <a:p>
            <a:r>
              <a:rPr lang="fr-FR" dirty="0"/>
              <a:t>Nouveau Balai à gazon XL V2</a:t>
            </a:r>
          </a:p>
        </p:txBody>
      </p:sp>
    </p:spTree>
    <p:extLst>
      <p:ext uri="{BB962C8B-B14F-4D97-AF65-F5344CB8AC3E}">
        <p14:creationId xmlns:p14="http://schemas.microsoft.com/office/powerpoint/2010/main" val="2896871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B609E8-4292-4BA4-821B-44AF299F9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492896"/>
            <a:ext cx="2333395" cy="2093193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Transplantoir Pro manche Bi-matière</a:t>
            </a:r>
            <a:endParaRPr lang="fr-FR" i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323529" y="917270"/>
            <a:ext cx="6353380" cy="4920822"/>
          </a:xfrm>
        </p:spPr>
        <p:txBody>
          <a:bodyPr>
            <a:noAutofit/>
          </a:bodyPr>
          <a:lstStyle/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 L’outil indispensable pour planter les bulbes, les plants en godets, mélanger le terreau…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Outil développé avec les professionnels des Espaces Verts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Poignée bi-matière avec grip élastomère : confort de la prise en main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Poignée sécurisée avec protection de l’auriculaire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Suppression du trou de suspension : prévient l’apparition des ampoules</a:t>
            </a:r>
            <a:br>
              <a:rPr lang="fr-FR" dirty="0"/>
            </a:b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160D961-DD58-48AA-B2F0-62F6CC42F2A4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52734-EF65-4356-A911-F7E0A4121901}"/>
              </a:ext>
            </a:extLst>
          </p:cNvPr>
          <p:cNvSpPr txBox="1"/>
          <p:nvPr/>
        </p:nvSpPr>
        <p:spPr>
          <a:xfrm>
            <a:off x="7219199" y="489287"/>
            <a:ext cx="1493762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10" b="1" dirty="0">
                <a:solidFill>
                  <a:srgbClr val="3D3F44"/>
                </a:solidFill>
              </a:rPr>
              <a:t>Protection de l’auriculaire</a:t>
            </a:r>
          </a:p>
        </p:txBody>
      </p:sp>
      <p:pic>
        <p:nvPicPr>
          <p:cNvPr id="28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4DEB563E-9F69-44C8-96EF-9B0C351F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0" y="5711187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475F6201-AEAE-4165-A93A-A7B2EF5BD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39060" y="5547980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731B80-547F-4D07-AC93-5D8856644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6" y="5547980"/>
            <a:ext cx="789238" cy="745134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4438C7E-F377-46E5-8844-5D8E76ABF242}"/>
              </a:ext>
            </a:extLst>
          </p:cNvPr>
          <p:cNvCxnSpPr/>
          <p:nvPr/>
        </p:nvCxnSpPr>
        <p:spPr>
          <a:xfrm>
            <a:off x="7812360" y="3539492"/>
            <a:ext cx="360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F0EDCEE-43CB-4817-BBF2-29A9FC932EB5}"/>
              </a:ext>
            </a:extLst>
          </p:cNvPr>
          <p:cNvCxnSpPr>
            <a:cxnSpLocks/>
          </p:cNvCxnSpPr>
          <p:nvPr/>
        </p:nvCxnSpPr>
        <p:spPr>
          <a:xfrm>
            <a:off x="8172400" y="3539492"/>
            <a:ext cx="0" cy="681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F1354EB-7ADE-4A1B-8860-E46FBFE59B7B}"/>
              </a:ext>
            </a:extLst>
          </p:cNvPr>
          <p:cNvSpPr/>
          <p:nvPr/>
        </p:nvSpPr>
        <p:spPr>
          <a:xfrm>
            <a:off x="7464420" y="3356299"/>
            <a:ext cx="360040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938578-CFB9-44EF-9733-98DA5AD7AD4A}"/>
              </a:ext>
            </a:extLst>
          </p:cNvPr>
          <p:cNvSpPr txBox="1"/>
          <p:nvPr/>
        </p:nvSpPr>
        <p:spPr>
          <a:xfrm>
            <a:off x="7632340" y="425492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Protection auriculaire</a:t>
            </a:r>
          </a:p>
        </p:txBody>
      </p:sp>
    </p:spTree>
    <p:extLst>
      <p:ext uri="{BB962C8B-B14F-4D97-AF65-F5344CB8AC3E}">
        <p14:creationId xmlns:p14="http://schemas.microsoft.com/office/powerpoint/2010/main" val="165465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CC5A46-D590-4C39-ADF4-F70D65494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809" y="238354"/>
            <a:ext cx="7874614" cy="746801"/>
          </a:xfrm>
        </p:spPr>
        <p:txBody>
          <a:bodyPr/>
          <a:lstStyle/>
          <a:p>
            <a:r>
              <a:rPr lang="fr-FR" dirty="0"/>
              <a:t>Les valeurs fondatrices de la marque</a:t>
            </a:r>
          </a:p>
          <a:p>
            <a:endParaRPr lang="fr-FR" dirty="0"/>
          </a:p>
        </p:txBody>
      </p:sp>
      <p:pic>
        <p:nvPicPr>
          <p:cNvPr id="5" name="Picture 14" descr="Image associée">
            <a:extLst>
              <a:ext uri="{FF2B5EF4-FFF2-40B4-BE49-F238E27FC236}">
                <a16:creationId xmlns:a16="http://schemas.microsoft.com/office/drawing/2014/main" id="{8B1A49AA-40E4-450C-9366-6F0205148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05" r="13798"/>
          <a:stretch/>
        </p:blipFill>
        <p:spPr bwMode="auto">
          <a:xfrm>
            <a:off x="4552874" y="5470116"/>
            <a:ext cx="717256" cy="8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ak 12">
            <a:extLst>
              <a:ext uri="{FF2B5EF4-FFF2-40B4-BE49-F238E27FC236}">
                <a16:creationId xmlns:a16="http://schemas.microsoft.com/office/drawing/2014/main" id="{20224800-BDF2-4C55-A37F-B68A554EA1D6}"/>
              </a:ext>
            </a:extLst>
          </p:cNvPr>
          <p:cNvCxnSpPr/>
          <p:nvPr/>
        </p:nvCxnSpPr>
        <p:spPr>
          <a:xfrm>
            <a:off x="869343" y="3169656"/>
            <a:ext cx="784026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9F20DC6-B711-44AE-9B22-A9D868E89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321" y="808635"/>
            <a:ext cx="4232296" cy="38098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 lIns="75544" tIns="37773" rIns="75544" bIns="37773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19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Prévention des risques/ Sécurité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08BE139-B8C5-4131-AF61-40497613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903" y="781501"/>
            <a:ext cx="2490845" cy="38099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 lIns="75557" tIns="37779" rIns="75557" bIns="37779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19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Innovation</a:t>
            </a:r>
            <a:r>
              <a:rPr lang="en-US" sz="19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198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pitchFamily="34" charset="-128"/>
              </a:rPr>
              <a:t>Utile</a:t>
            </a:r>
            <a:endParaRPr lang="en-US" sz="198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DF948A-FD36-4638-9DF9-0F33CCB75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488" y="3242672"/>
            <a:ext cx="2851557" cy="68569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75557" tIns="37779" rIns="75557" bIns="37779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98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Développement</a:t>
            </a:r>
            <a:r>
              <a:rPr lang="en-US" sz="19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</a:t>
            </a:r>
            <a:r>
              <a:rPr lang="en-US" sz="198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pitchFamily="34" charset="-128"/>
              </a:rPr>
              <a:t>Durable</a:t>
            </a:r>
            <a:endParaRPr lang="en-US" sz="198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2A9F7-F97F-4A89-973D-B3FB5E1EC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903" y="3261405"/>
            <a:ext cx="2490845" cy="38099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 lIns="75557" tIns="37779" rIns="75557" bIns="37779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9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Design </a:t>
            </a:r>
            <a:r>
              <a:rPr lang="en-US" sz="198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MS PGothic" pitchFamily="34" charset="-128"/>
              </a:rPr>
              <a:t>Identitaire</a:t>
            </a:r>
            <a:endParaRPr lang="en-US" sz="198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2" name="Picture 2" descr="Image associée">
            <a:extLst>
              <a:ext uri="{FF2B5EF4-FFF2-40B4-BE49-F238E27FC236}">
                <a16:creationId xmlns:a16="http://schemas.microsoft.com/office/drawing/2014/main" id="{D19BD2E9-DD88-401E-849E-4CAAFE42B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1233" y="5509983"/>
            <a:ext cx="667667" cy="7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0BDC29D-8386-411A-88D2-488B1626DAD6}"/>
              </a:ext>
            </a:extLst>
          </p:cNvPr>
          <p:cNvCxnSpPr/>
          <p:nvPr/>
        </p:nvCxnSpPr>
        <p:spPr>
          <a:xfrm>
            <a:off x="4485709" y="868372"/>
            <a:ext cx="0" cy="528719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S:\Wissous\Service Trade Marketing\PARTAGE INTERSERVICE\3.LOGOS+pictos\Batiment\Divers pictos\FSC-PEFC\Logo FSC vert GB_Fsc_RegLog2012_GreUkCo12624.jpg">
            <a:extLst>
              <a:ext uri="{FF2B5EF4-FFF2-40B4-BE49-F238E27FC236}">
                <a16:creationId xmlns:a16="http://schemas.microsoft.com/office/drawing/2014/main" id="{479802A9-4E98-4ED7-81C6-EC4B236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576" y="5255631"/>
            <a:ext cx="553519" cy="89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:\Wissous\Service Trade Marketing\PARTAGE INTERSERVICE\3.LOGOS+pictos\Batiment\Divers pictos\FSC-PEFC\PEFC-logo Vert Leborgne_2016.jpg">
            <a:extLst>
              <a:ext uri="{FF2B5EF4-FFF2-40B4-BE49-F238E27FC236}">
                <a16:creationId xmlns:a16="http://schemas.microsoft.com/office/drawing/2014/main" id="{A17B7E69-6366-4DD3-B874-40A4A5C7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124" y="5255632"/>
            <a:ext cx="452275" cy="91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theliss\Documents\présentation\YO\USER CENTERED DESIGN LEBORGNE.png">
            <a:extLst>
              <a:ext uri="{FF2B5EF4-FFF2-40B4-BE49-F238E27FC236}">
                <a16:creationId xmlns:a16="http://schemas.microsoft.com/office/drawing/2014/main" id="{76D54845-511B-47C6-B936-EE021C36B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857" y="1346803"/>
            <a:ext cx="2729404" cy="15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6E07640-4E4B-45CC-B936-9E302AC1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215" y="2622508"/>
            <a:ext cx="1785262" cy="52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Users\ctheliss\Desktop\nano.png">
            <a:extLst>
              <a:ext uri="{FF2B5EF4-FFF2-40B4-BE49-F238E27FC236}">
                <a16:creationId xmlns:a16="http://schemas.microsoft.com/office/drawing/2014/main" id="{011FBA14-42D4-49A3-8F94-73173F2C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368" y="1312817"/>
            <a:ext cx="702971" cy="14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E96E7B6-4F0F-4B67-B78B-114F1AFE3313}"/>
              </a:ext>
            </a:extLst>
          </p:cNvPr>
          <p:cNvGrpSpPr/>
          <p:nvPr/>
        </p:nvGrpSpPr>
        <p:grpSpPr>
          <a:xfrm>
            <a:off x="1228619" y="4675023"/>
            <a:ext cx="700492" cy="603686"/>
            <a:chOff x="3862392" y="4148765"/>
            <a:chExt cx="2210174" cy="1779623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AC361944-9752-457C-B204-DD00C0A53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2392" y="4148765"/>
              <a:ext cx="2210174" cy="160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 20" descr="Trophée d'Or du Design Batimat 2011.jpg">
              <a:extLst>
                <a:ext uri="{FF2B5EF4-FFF2-40B4-BE49-F238E27FC236}">
                  <a16:creationId xmlns:a16="http://schemas.microsoft.com/office/drawing/2014/main" id="{3B5F5DB7-BBA1-4513-8C49-D8AC24CB5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8812" y="5132426"/>
              <a:ext cx="742122" cy="795962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A4AD331-4AD4-4ADB-8954-0DBAD9BFDDA3}"/>
              </a:ext>
            </a:extLst>
          </p:cNvPr>
          <p:cNvGrpSpPr/>
          <p:nvPr/>
        </p:nvGrpSpPr>
        <p:grpSpPr>
          <a:xfrm>
            <a:off x="3296970" y="4810136"/>
            <a:ext cx="890427" cy="605592"/>
            <a:chOff x="4866305" y="5579123"/>
            <a:chExt cx="2809450" cy="1785242"/>
          </a:xfrm>
        </p:grpSpPr>
        <p:graphicFrame>
          <p:nvGraphicFramePr>
            <p:cNvPr id="23" name="Objet 22">
              <a:extLst>
                <a:ext uri="{FF2B5EF4-FFF2-40B4-BE49-F238E27FC236}">
                  <a16:creationId xmlns:a16="http://schemas.microsoft.com/office/drawing/2014/main" id="{15DA124F-BBB7-481B-A229-B56B1EAC3E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3830" y="6353127"/>
            <a:ext cx="1431925" cy="1011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11" imgW="10688040" imgH="7550280" progId="AcroExch.Document.DC">
                    <p:embed/>
                  </p:oleObj>
                </mc:Choice>
                <mc:Fallback>
                  <p:oleObj name="Acrobat Document" r:id="rId11" imgW="10688040" imgH="7550280" progId="AcroExch.Document.DC">
                    <p:embed/>
                    <p:pic>
                      <p:nvPicPr>
                        <p:cNvPr id="23" name="Objet 22">
                          <a:extLst>
                            <a:ext uri="{FF2B5EF4-FFF2-40B4-BE49-F238E27FC236}">
                              <a16:creationId xmlns:a16="http://schemas.microsoft.com/office/drawing/2014/main" id="{15DA124F-BBB7-481B-A229-B56B1EAC3E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3830" y="6353127"/>
                          <a:ext cx="1431925" cy="1011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4" name="Picture 2" descr="S:\Arvillard\Be Produit\Secure\Chris-T\observeur\CB 2014\visuel 3.png">
              <a:extLst>
                <a:ext uri="{FF2B5EF4-FFF2-40B4-BE49-F238E27FC236}">
                  <a16:creationId xmlns:a16="http://schemas.microsoft.com/office/drawing/2014/main" id="{5C1247C2-081E-41A1-B8BE-25DE77B57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305" y="5579123"/>
              <a:ext cx="2809450" cy="154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5">
            <a:extLst>
              <a:ext uri="{FF2B5EF4-FFF2-40B4-BE49-F238E27FC236}">
                <a16:creationId xmlns:a16="http://schemas.microsoft.com/office/drawing/2014/main" id="{01D7EBC4-9296-48F9-B41F-A88BA40C7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324" y="5228514"/>
            <a:ext cx="773839" cy="81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15A997D-D15C-43B8-B5EB-C3F0319B2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3975" y="5338482"/>
            <a:ext cx="548266" cy="64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7EDB432-9988-4096-AD13-C0C581C69C2F}"/>
              </a:ext>
            </a:extLst>
          </p:cNvPr>
          <p:cNvGrpSpPr/>
          <p:nvPr/>
        </p:nvGrpSpPr>
        <p:grpSpPr>
          <a:xfrm>
            <a:off x="2253450" y="4693839"/>
            <a:ext cx="825997" cy="679522"/>
            <a:chOff x="6636391" y="3835307"/>
            <a:chExt cx="2606162" cy="2003179"/>
          </a:xfrm>
        </p:grpSpPr>
        <p:pic>
          <p:nvPicPr>
            <p:cNvPr id="28" name="Picture 4" descr="S:\Arvillard\Be Produit\Secure\Chris-T\observeur\Manche Nanovib® 2015\Leb_ObsDes2015D.jpg">
              <a:extLst>
                <a:ext uri="{FF2B5EF4-FFF2-40B4-BE49-F238E27FC236}">
                  <a16:creationId xmlns:a16="http://schemas.microsoft.com/office/drawing/2014/main" id="{ADD8B962-7609-479F-A3FE-C67EDAF5F0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289"/>
            <a:stretch/>
          </p:blipFill>
          <p:spPr bwMode="auto">
            <a:xfrm>
              <a:off x="6636391" y="3835307"/>
              <a:ext cx="2606162" cy="200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S:\Arvillard\Be Produit\Secure\Chris-T\observeur\Manche Nanovib® 2015\Etoile\Observeur2015_etoile.jpg">
              <a:extLst>
                <a:ext uri="{FF2B5EF4-FFF2-40B4-BE49-F238E27FC236}">
                  <a16:creationId xmlns:a16="http://schemas.microsoft.com/office/drawing/2014/main" id="{14EF7D2F-8072-481A-A271-91F51436F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5360" y="4101414"/>
              <a:ext cx="608151" cy="60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2A5A63A-4818-447E-91C3-88EE23275AC5}"/>
              </a:ext>
            </a:extLst>
          </p:cNvPr>
          <p:cNvGrpSpPr/>
          <p:nvPr/>
        </p:nvGrpSpPr>
        <p:grpSpPr>
          <a:xfrm>
            <a:off x="3419485" y="5511149"/>
            <a:ext cx="741885" cy="517111"/>
            <a:chOff x="8015385" y="5602725"/>
            <a:chExt cx="2340775" cy="1524405"/>
          </a:xfrm>
        </p:grpSpPr>
        <p:pic>
          <p:nvPicPr>
            <p:cNvPr id="31" name="Picture 7" descr="S:\Arvillard\Be Produit\Secure\Chris-T\observeur\Tenaille 2016\LEBORGNE observeur 16-3BD.jpg">
              <a:extLst>
                <a:ext uri="{FF2B5EF4-FFF2-40B4-BE49-F238E27FC236}">
                  <a16:creationId xmlns:a16="http://schemas.microsoft.com/office/drawing/2014/main" id="{8D0FB8CF-58FA-4D3D-A0C9-9126717E2B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15385" y="5887660"/>
              <a:ext cx="2132037" cy="1239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S:\Arvillard\Be Produit\Secure\Chris-T\observeur\Manche Nanovib® 2015\Etoile\Observeur2016_etoile-01.png">
              <a:extLst>
                <a:ext uri="{FF2B5EF4-FFF2-40B4-BE49-F238E27FC236}">
                  <a16:creationId xmlns:a16="http://schemas.microsoft.com/office/drawing/2014/main" id="{C3737A90-7F35-4791-9D1B-C5A7071DE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5506" y="5602725"/>
              <a:ext cx="740654" cy="74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5" descr="C:\Users\fhocq\Desktop\pantone100jaune.jpg">
            <a:extLst>
              <a:ext uri="{FF2B5EF4-FFF2-40B4-BE49-F238E27FC236}">
                <a16:creationId xmlns:a16="http://schemas.microsoft.com/office/drawing/2014/main" id="{41029C04-7F23-4C24-B98F-178F0641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544" y="3899926"/>
            <a:ext cx="674542" cy="7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55DAEC2-4B75-47DD-9BE7-7111DA6912C3}"/>
              </a:ext>
            </a:extLst>
          </p:cNvPr>
          <p:cNvSpPr txBox="1"/>
          <p:nvPr/>
        </p:nvSpPr>
        <p:spPr>
          <a:xfrm>
            <a:off x="1021984" y="6266493"/>
            <a:ext cx="5470727" cy="397032"/>
          </a:xfrm>
          <a:prstGeom prst="rect">
            <a:avLst/>
          </a:prstGeom>
          <a:solidFill>
            <a:srgbClr val="FFC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980" b="1" dirty="0">
                <a:solidFill>
                  <a:srgbClr val="005350"/>
                </a:solidFill>
              </a:rPr>
              <a:t>NOTRE SOCLE = FABRICANT FRANCAIS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E7EE6BC-9D28-4CDD-9458-58980BFEA444}"/>
              </a:ext>
            </a:extLst>
          </p:cNvPr>
          <p:cNvSpPr txBox="1"/>
          <p:nvPr/>
        </p:nvSpPr>
        <p:spPr>
          <a:xfrm>
            <a:off x="4485709" y="3946464"/>
            <a:ext cx="460760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Politique de Développement Durable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Comité DD 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Plan d’action / feuille de route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Politique QHSE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Certifications et Normes 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endParaRPr lang="fr-FR" sz="198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5AA4728-041D-4FE5-BEE1-8F25F4E3639A}"/>
              </a:ext>
            </a:extLst>
          </p:cNvPr>
          <p:cNvSpPr txBox="1"/>
          <p:nvPr/>
        </p:nvSpPr>
        <p:spPr>
          <a:xfrm>
            <a:off x="630984" y="3768330"/>
            <a:ext cx="3005689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Code couleur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Design / forme produit 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Reconnu et apprécié 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endParaRPr lang="fr-FR" sz="198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20050B5-57F5-43B5-8E71-DECF0982A498}"/>
              </a:ext>
            </a:extLst>
          </p:cNvPr>
          <p:cNvSpPr txBox="1"/>
          <p:nvPr/>
        </p:nvSpPr>
        <p:spPr>
          <a:xfrm>
            <a:off x="4552876" y="1225278"/>
            <a:ext cx="463198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Qualité des produits =  Sécurité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r>
              <a:rPr lang="fr-FR" sz="1980" dirty="0"/>
              <a:t>L’innovation </a:t>
            </a:r>
            <a:r>
              <a:rPr lang="fr-FR" sz="1980" dirty="0">
                <a:sym typeface="Wingdings" panose="05000000000000000000" pitchFamily="2" charset="2"/>
              </a:rPr>
              <a:t></a:t>
            </a:r>
            <a:r>
              <a:rPr lang="fr-FR" sz="1980" dirty="0"/>
              <a:t> toujours plus de Sécurité des utilisateurs</a:t>
            </a:r>
          </a:p>
          <a:p>
            <a:pPr marL="269367" indent="-269367">
              <a:buClr>
                <a:srgbClr val="FFCA00"/>
              </a:buClr>
              <a:buFont typeface="Arial" panose="020B0604020202020204" pitchFamily="34" charset="0"/>
              <a:buChar char="•"/>
            </a:pPr>
            <a:endParaRPr lang="fr-FR" sz="1980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E4514F9-86F2-415A-8896-39F69405D11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61"/>
          <a:stretch/>
        </p:blipFill>
        <p:spPr>
          <a:xfrm>
            <a:off x="4609027" y="2325785"/>
            <a:ext cx="1296036" cy="74063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E0C604F-650A-4013-91AB-E86F9E8459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57" y="2471349"/>
            <a:ext cx="1561589" cy="63465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72DA138-3716-4348-B07E-3880F154E4C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8" t="10322" r="24708" b="8968"/>
          <a:stretch/>
        </p:blipFill>
        <p:spPr>
          <a:xfrm>
            <a:off x="7631080" y="1995056"/>
            <a:ext cx="1078531" cy="113456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18C2B7EC-3A5C-43A3-BB44-ECCAF234EA3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34" y="5509983"/>
            <a:ext cx="679075" cy="7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Pince à déchets </a:t>
            </a:r>
            <a:r>
              <a:rPr lang="fr-FR" dirty="0" err="1"/>
              <a:t>Duopro</a:t>
            </a:r>
            <a:r>
              <a:rPr lang="fr-FR" dirty="0"/>
              <a:t> 477090</a:t>
            </a:r>
            <a:endParaRPr lang="fr-FR" i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>
          <a:xfrm>
            <a:off x="323529" y="917270"/>
            <a:ext cx="7167510" cy="4920822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005350"/>
                </a:solidFill>
                <a:latin typeface="HelveticaNeueLTStd-Roman"/>
              </a:rPr>
              <a:t>Caractéristiques produit</a:t>
            </a:r>
            <a:endParaRPr lang="fr-FR" dirty="0">
              <a:solidFill>
                <a:srgbClr val="005350"/>
              </a:solidFill>
              <a:latin typeface="HelveticaNeueLTStd-Roman"/>
            </a:endParaRP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Outil haute qualité pour un usage intensif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Bras en aluminium 15,5x12,5mm : résistance et légèreté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Poignée ressort polymère à ouverture facile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Bande réfléchissante : Meilleure visibilité lors des interventions en milieu à risques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Tampons de préhension en polyuréthane pour plus de précision et une meilleure tenue de la charge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Longueur totale : 92 cm</a:t>
            </a:r>
          </a:p>
          <a:p>
            <a:pPr lvl="1">
              <a:buClr>
                <a:srgbClr val="005350"/>
              </a:buClr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5350"/>
                </a:solidFill>
                <a:latin typeface="HelveticaNeueLTStd-Roman"/>
              </a:rPr>
              <a:t>Poids emmanché : 0,330 kg</a:t>
            </a:r>
            <a:br>
              <a:rPr lang="fr-FR" dirty="0"/>
            </a:b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160D961-DD58-48AA-B2F0-62F6CC42F2A4}"/>
              </a:ext>
            </a:extLst>
          </p:cNvPr>
          <p:cNvSpPr/>
          <p:nvPr/>
        </p:nvSpPr>
        <p:spPr>
          <a:xfrm>
            <a:off x="7151615" y="196355"/>
            <a:ext cx="1561346" cy="1467645"/>
          </a:xfrm>
          <a:prstGeom prst="ellipse">
            <a:avLst/>
          </a:prstGeom>
          <a:solidFill>
            <a:srgbClr val="FCD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7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52734-EF65-4356-A911-F7E0A4121901}"/>
              </a:ext>
            </a:extLst>
          </p:cNvPr>
          <p:cNvSpPr txBox="1"/>
          <p:nvPr/>
        </p:nvSpPr>
        <p:spPr>
          <a:xfrm>
            <a:off x="7350542" y="495862"/>
            <a:ext cx="1163493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10" b="1" dirty="0">
                <a:solidFill>
                  <a:srgbClr val="3D3F44"/>
                </a:solidFill>
              </a:rPr>
              <a:t>Spécial usage intensif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09B9DC-69B5-47B2-851A-5A0965E16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595">
            <a:off x="7520592" y="1749616"/>
            <a:ext cx="912105" cy="44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37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234755-5FCE-4AE4-9EF3-403419695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3688" y="5239233"/>
            <a:ext cx="7056784" cy="576262"/>
          </a:xfrm>
        </p:spPr>
        <p:txBody>
          <a:bodyPr/>
          <a:lstStyle/>
          <a:p>
            <a:r>
              <a:rPr lang="fr-FR" dirty="0"/>
              <a:t>Serge Gouverneur: BE Produits &amp; Prescription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C6951D-0587-4B6E-BE82-AB02648BE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800" y="5815495"/>
            <a:ext cx="5040560" cy="576262"/>
          </a:xfrm>
        </p:spPr>
        <p:txBody>
          <a:bodyPr/>
          <a:lstStyle/>
          <a:p>
            <a:r>
              <a:rPr lang="fr-FR" dirty="0">
                <a:hlinkClick r:id="rId2"/>
              </a:rPr>
              <a:t>Serge.gouverneur@leborgne.fr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74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F23A538-198E-4112-9732-999C487BD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934" y="390992"/>
            <a:ext cx="5591955" cy="426487"/>
          </a:xfrm>
        </p:spPr>
        <p:txBody>
          <a:bodyPr>
            <a:noAutofit/>
          </a:bodyPr>
          <a:lstStyle/>
          <a:p>
            <a:r>
              <a:rPr lang="fr-FR" dirty="0"/>
              <a:t>Causes des TMS et Lombalgies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5D8E3-934A-48C4-B869-947A30E59C0A}"/>
              </a:ext>
            </a:extLst>
          </p:cNvPr>
          <p:cNvSpPr/>
          <p:nvPr/>
        </p:nvSpPr>
        <p:spPr>
          <a:xfrm>
            <a:off x="868918" y="4519876"/>
            <a:ext cx="1040751" cy="438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39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110BDE94-DC4A-4F5C-965B-31D1AD589129}"/>
              </a:ext>
            </a:extLst>
          </p:cNvPr>
          <p:cNvGrpSpPr>
            <a:grpSpLocks/>
          </p:cNvGrpSpPr>
          <p:nvPr/>
        </p:nvGrpSpPr>
        <p:grpSpPr bwMode="auto">
          <a:xfrm>
            <a:off x="1020300" y="1400621"/>
            <a:ext cx="7103401" cy="4056759"/>
            <a:chOff x="336" y="624"/>
            <a:chExt cx="4914" cy="3036"/>
          </a:xfrm>
        </p:grpSpPr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EDFA84A8-B8B0-497B-AF65-F25FD621F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624"/>
              <a:ext cx="4884" cy="3036"/>
            </a:xfrm>
            <a:prstGeom prst="ellipse">
              <a:avLst/>
            </a:prstGeom>
            <a:solidFill>
              <a:srgbClr val="FFB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fr-FR" sz="1539"/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66326C6F-B3CA-4675-A990-FD6CAA2E6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1295"/>
              <a:ext cx="3334" cy="1697"/>
            </a:xfrm>
            <a:prstGeom prst="ellipse">
              <a:avLst/>
            </a:prstGeom>
            <a:solidFill>
              <a:srgbClr val="E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fr-FR" sz="1539"/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6602F63F-F814-48C5-A1D4-9DC8EC439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920"/>
              <a:ext cx="1008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71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TMS et lombalgies</a:t>
              </a:r>
              <a:endParaRPr lang="fr-FR" sz="171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BB4B3D9E-6B40-4108-9797-B4007F663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1300"/>
              <a:ext cx="893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Organisation </a:t>
              </a:r>
            </a:p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 la production</a:t>
              </a:r>
              <a:endParaRPr lang="fr-FR" sz="1112">
                <a:effectLst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088D73-8B98-4D19-9349-D4B93DCF9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1602"/>
              <a:ext cx="926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Caractéristiques </a:t>
              </a:r>
            </a:p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des locaux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17F30C-A1B3-4E87-BFA7-0FB857AB6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" y="760"/>
              <a:ext cx="1458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Management (autonomie, reconnaissance, concertation)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E0E0EC-241F-44E7-96C9-D052D1C00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2966"/>
              <a:ext cx="1121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Gestion des parcours professionnels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D9FD03-9F88-46B3-8FD6-3E4A5181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2275"/>
              <a:ext cx="830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Gestion des flux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2FC881-6211-45A7-9636-91AE1E3A6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088"/>
              <a:ext cx="834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Choix des outils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2F7D936-8985-4874-8A2E-3151A98F7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" y="2607"/>
              <a:ext cx="898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Caractéristiques</a:t>
              </a:r>
            </a:p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des produits</a:t>
              </a:r>
            </a:p>
          </p:txBody>
        </p:sp>
        <p:sp>
          <p:nvSpPr>
            <p:cNvPr id="31" name="Text Box 14">
              <a:extLst>
                <a:ext uri="{FF2B5EF4-FFF2-40B4-BE49-F238E27FC236}">
                  <a16:creationId xmlns:a16="http://schemas.microsoft.com/office/drawing/2014/main" id="{9E36C569-5327-4835-9301-DB25598E0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" y="1789"/>
              <a:ext cx="625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Ambiance </a:t>
              </a:r>
            </a:p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 travail</a:t>
              </a:r>
              <a:endParaRPr lang="fr-FR" sz="1112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CD7003-58DB-4F54-B386-D287BB84F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1114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Mode de rémunération</a:t>
              </a:r>
            </a:p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(rendement, primes)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6DEB128-8072-4F22-BB57-9A4C33A2F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008"/>
              <a:ext cx="109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Conception</a:t>
              </a:r>
            </a:p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des postes et des espaces de travail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EEF5D-68C0-4E0F-93AA-1B569E6D1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00"/>
              <a:ext cx="107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Organisation des temps de travail (horaires, pauses)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5C138D-66A8-4E40-B3D0-85E246983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" y="960"/>
              <a:ext cx="1079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Procédures et consignes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423358-68E0-4E89-BD76-BE539CC2D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" y="2685"/>
              <a:ext cx="941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fr-FR" sz="1112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Formation du personnel</a:t>
              </a:r>
            </a:p>
          </p:txBody>
        </p:sp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BFE46E4B-0595-4DAC-9172-42C8C6065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344"/>
              <a:ext cx="1019" cy="501"/>
            </a:xfrm>
            <a:prstGeom prst="ellipse">
              <a:avLst/>
            </a:prstGeom>
            <a:solidFill>
              <a:srgbClr val="E6FFFF"/>
            </a:solidFill>
            <a:ln w="9525">
              <a:solidFill>
                <a:srgbClr val="9B9B9B"/>
              </a:solidFill>
              <a:round/>
              <a:headEnd/>
              <a:tailEnd/>
            </a:ln>
            <a:effectLst/>
          </p:spPr>
          <p:txBody>
            <a:bodyPr wrap="none" tIns="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12" b="0">
                  <a:solidFill>
                    <a:srgbClr val="9B9B9B"/>
                  </a:solidFill>
                  <a:effectLst/>
                </a:rPr>
                <a:t>Sensibilité</a:t>
              </a:r>
            </a:p>
            <a:p>
              <a:pPr algn="ctr"/>
              <a:r>
                <a:rPr lang="fr-FR" sz="1112" b="0">
                  <a:solidFill>
                    <a:srgbClr val="9B9B9B"/>
                  </a:solidFill>
                  <a:effectLst/>
                </a:rPr>
                <a:t>individuelle</a:t>
              </a: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C59A9CA5-076C-457B-A8E0-CB204DDB7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448"/>
              <a:ext cx="1019" cy="501"/>
            </a:xfrm>
            <a:prstGeom prst="ellipse">
              <a:avLst/>
            </a:prstGeom>
            <a:solidFill>
              <a:srgbClr val="E6FFFF"/>
            </a:solidFill>
            <a:ln w="9525">
              <a:solidFill>
                <a:srgbClr val="9B9B9B"/>
              </a:solidFill>
              <a:round/>
              <a:headEnd/>
              <a:tailEnd/>
            </a:ln>
            <a:effectLst/>
          </p:spPr>
          <p:txBody>
            <a:bodyPr wrap="none" tIns="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12" b="0">
                  <a:solidFill>
                    <a:srgbClr val="9B9B9B"/>
                  </a:solidFill>
                  <a:effectLst/>
                </a:rPr>
                <a:t>Ambiances</a:t>
              </a:r>
            </a:p>
            <a:p>
              <a:pPr algn="ctr"/>
              <a:r>
                <a:rPr lang="fr-FR" sz="1112" b="0">
                  <a:solidFill>
                    <a:srgbClr val="9B9B9B"/>
                  </a:solidFill>
                  <a:effectLst/>
                </a:rPr>
                <a:t>physiques</a:t>
              </a: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B84814C2-548C-4B21-BE76-8930CEC41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776"/>
              <a:ext cx="1019" cy="701"/>
            </a:xfrm>
            <a:prstGeom prst="ellipse">
              <a:avLst/>
            </a:prstGeom>
            <a:solidFill>
              <a:srgbClr val="E6FFFF"/>
            </a:solidFill>
            <a:ln w="9525">
              <a:solidFill>
                <a:srgbClr val="9B9B9B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97">
                  <a:solidFill>
                    <a:srgbClr val="9B9B9B"/>
                  </a:solidFill>
                  <a:effectLst/>
                </a:rPr>
                <a:t>Stress et</a:t>
              </a:r>
            </a:p>
            <a:p>
              <a:pPr algn="ctr"/>
              <a:r>
                <a:rPr lang="fr-FR" sz="1197">
                  <a:solidFill>
                    <a:srgbClr val="9B9B9B"/>
                  </a:solidFill>
                  <a:effectLst/>
                </a:rPr>
                <a:t>autres aspects</a:t>
              </a:r>
            </a:p>
            <a:p>
              <a:pPr algn="ctr"/>
              <a:r>
                <a:rPr lang="fr-FR" sz="1197">
                  <a:solidFill>
                    <a:srgbClr val="9B9B9B"/>
                  </a:solidFill>
                  <a:effectLst/>
                </a:rPr>
                <a:t>psychosociaux</a:t>
              </a:r>
            </a:p>
          </p:txBody>
        </p:sp>
        <p:sp>
          <p:nvSpPr>
            <p:cNvPr id="40" name="Oval 23">
              <a:extLst>
                <a:ext uri="{FF2B5EF4-FFF2-40B4-BE49-F238E27FC236}">
                  <a16:creationId xmlns:a16="http://schemas.microsoft.com/office/drawing/2014/main" id="{1F535324-4AA7-4FC9-929C-9C1591844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776"/>
              <a:ext cx="1019" cy="700"/>
            </a:xfrm>
            <a:prstGeom prst="ellipse">
              <a:avLst/>
            </a:prstGeom>
            <a:solidFill>
              <a:srgbClr val="E6FFFF"/>
            </a:solidFill>
            <a:ln w="9525">
              <a:solidFill>
                <a:srgbClr val="9B9B9B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97">
                  <a:solidFill>
                    <a:srgbClr val="9B9B9B"/>
                  </a:solidFill>
                  <a:effectLst/>
                </a:rPr>
                <a:t>Contraintes</a:t>
              </a:r>
            </a:p>
            <a:p>
              <a:pPr algn="ctr"/>
              <a:r>
                <a:rPr lang="fr-FR" sz="1197">
                  <a:solidFill>
                    <a:srgbClr val="9B9B9B"/>
                  </a:solidFill>
                  <a:effectLst/>
                </a:rPr>
                <a:t>biomécaniques</a:t>
              </a:r>
            </a:p>
          </p:txBody>
        </p:sp>
      </p:grpSp>
      <p:sp>
        <p:nvSpPr>
          <p:cNvPr id="26" name="Text Box 11">
            <a:extLst>
              <a:ext uri="{FF2B5EF4-FFF2-40B4-BE49-F238E27FC236}">
                <a16:creationId xmlns:a16="http://schemas.microsoft.com/office/drawing/2014/main" id="{1B9FE013-897B-4880-80B3-161D7ECA8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02" y="5746488"/>
            <a:ext cx="1642608" cy="263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8173" tIns="39086" rIns="78173" bIns="3908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Document CARSAT</a:t>
            </a:r>
          </a:p>
        </p:txBody>
      </p:sp>
    </p:spTree>
    <p:extLst>
      <p:ext uri="{BB962C8B-B14F-4D97-AF65-F5344CB8AC3E}">
        <p14:creationId xmlns:p14="http://schemas.microsoft.com/office/powerpoint/2010/main" val="393218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86B715-C067-4737-9C48-7768CDACE7A9}"/>
              </a:ext>
            </a:extLst>
          </p:cNvPr>
          <p:cNvSpPr txBox="1"/>
          <p:nvPr/>
        </p:nvSpPr>
        <p:spPr>
          <a:xfrm>
            <a:off x="395223" y="2351926"/>
            <a:ext cx="8799235" cy="60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26" dirty="0">
                <a:solidFill>
                  <a:srgbClr val="000000"/>
                </a:solidFill>
                <a:latin typeface="roboto"/>
              </a:rPr>
              <a:t>Après 3 années de baisse, le </a:t>
            </a:r>
            <a:r>
              <a:rPr lang="fr-FR" sz="1026" b="1" dirty="0">
                <a:solidFill>
                  <a:srgbClr val="000000"/>
                </a:solidFill>
                <a:latin typeface="roboto"/>
              </a:rPr>
              <a:t>nombre de Maladies Professionnelles augmente en 2018 et en 2019 </a:t>
            </a:r>
            <a:r>
              <a:rPr lang="fr-FR" sz="1026" dirty="0">
                <a:solidFill>
                  <a:srgbClr val="000000"/>
                </a:solidFill>
                <a:latin typeface="roboto"/>
              </a:rPr>
              <a:t>avec </a:t>
            </a:r>
            <a:r>
              <a:rPr lang="fr-FR" sz="1026" b="1" dirty="0">
                <a:solidFill>
                  <a:srgbClr val="000000"/>
                </a:solidFill>
                <a:latin typeface="roboto"/>
              </a:rPr>
              <a:t>49 538 </a:t>
            </a:r>
            <a:r>
              <a:rPr lang="fr-FR" sz="1026" dirty="0">
                <a:solidFill>
                  <a:srgbClr val="000000"/>
                </a:solidFill>
                <a:latin typeface="roboto"/>
              </a:rPr>
              <a:t>cas reconnus </a:t>
            </a:r>
            <a:r>
              <a:rPr lang="fr-FR" sz="1026" b="1" dirty="0">
                <a:solidFill>
                  <a:srgbClr val="000000"/>
                </a:solidFill>
                <a:latin typeface="roboto"/>
              </a:rPr>
              <a:t>(+ 2,1 % vs 2017). </a:t>
            </a:r>
          </a:p>
          <a:p>
            <a:r>
              <a:rPr lang="fr-FR" sz="1026" dirty="0">
                <a:solidFill>
                  <a:srgbClr val="000000"/>
                </a:solidFill>
                <a:latin typeface="roboto"/>
              </a:rPr>
              <a:t>Cette augmentation est liée à celle des troubles musculo-squelettiques (TMS) </a:t>
            </a:r>
            <a:r>
              <a:rPr lang="fr-FR" sz="1026" b="1" dirty="0">
                <a:solidFill>
                  <a:srgbClr val="000000"/>
                </a:solidFill>
                <a:latin typeface="roboto"/>
              </a:rPr>
              <a:t>(+ 2,3 % vs 2018</a:t>
            </a:r>
            <a:r>
              <a:rPr lang="fr-FR" sz="1026" dirty="0">
                <a:solidFill>
                  <a:srgbClr val="000000"/>
                </a:solidFill>
                <a:latin typeface="roboto"/>
              </a:rPr>
              <a:t>) Les </a:t>
            </a:r>
            <a:r>
              <a:rPr lang="fr-FR" sz="1026" b="1" dirty="0">
                <a:solidFill>
                  <a:srgbClr val="000000"/>
                </a:solidFill>
                <a:latin typeface="roboto"/>
              </a:rPr>
              <a:t>TMS</a:t>
            </a:r>
            <a:r>
              <a:rPr lang="fr-FR" sz="1026" dirty="0">
                <a:solidFill>
                  <a:srgbClr val="000000"/>
                </a:solidFill>
                <a:latin typeface="roboto"/>
              </a:rPr>
              <a:t> représentent </a:t>
            </a:r>
            <a:r>
              <a:rPr lang="fr-FR" sz="1368" b="1" dirty="0">
                <a:solidFill>
                  <a:srgbClr val="FF0000"/>
                </a:solidFill>
                <a:latin typeface="roboto"/>
              </a:rPr>
              <a:t>88 % </a:t>
            </a:r>
            <a:r>
              <a:rPr lang="fr-FR" sz="1026" b="1" dirty="0">
                <a:solidFill>
                  <a:srgbClr val="000000"/>
                </a:solidFill>
                <a:latin typeface="roboto"/>
              </a:rPr>
              <a:t>des MP</a:t>
            </a:r>
          </a:p>
          <a:p>
            <a:r>
              <a:rPr lang="fr-FR" sz="941" dirty="0">
                <a:solidFill>
                  <a:srgbClr val="FF0000"/>
                </a:solidFill>
                <a:latin typeface="roboto"/>
              </a:rPr>
              <a:t>Extrait du rapport annuel 2019 de l’Assurance Maladie – Risques professionnels</a:t>
            </a:r>
            <a:endParaRPr lang="fr-FR" sz="94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3CB8EA-9258-4A5D-95E0-F4B39943D394}"/>
              </a:ext>
            </a:extLst>
          </p:cNvPr>
          <p:cNvSpPr txBox="1"/>
          <p:nvPr/>
        </p:nvSpPr>
        <p:spPr>
          <a:xfrm>
            <a:off x="373986" y="726198"/>
            <a:ext cx="8446486" cy="32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539" dirty="0">
                <a:solidFill>
                  <a:srgbClr val="FF0000"/>
                </a:solidFill>
              </a:rPr>
              <a:t>Dénombrement des </a:t>
            </a:r>
            <a:r>
              <a:rPr lang="fr-FR" sz="1539" b="1" dirty="0">
                <a:solidFill>
                  <a:srgbClr val="FF0000"/>
                </a:solidFill>
              </a:rPr>
              <a:t>M</a:t>
            </a:r>
            <a:r>
              <a:rPr lang="fr-FR" sz="1539" dirty="0">
                <a:solidFill>
                  <a:srgbClr val="FF0000"/>
                </a:solidFill>
              </a:rPr>
              <a:t>aladies </a:t>
            </a:r>
            <a:r>
              <a:rPr lang="fr-FR" sz="1539" b="1" dirty="0">
                <a:solidFill>
                  <a:srgbClr val="FF0000"/>
                </a:solidFill>
              </a:rPr>
              <a:t>P</a:t>
            </a:r>
            <a:r>
              <a:rPr lang="fr-FR" sz="1539" dirty="0">
                <a:solidFill>
                  <a:srgbClr val="FF0000"/>
                </a:solidFill>
              </a:rPr>
              <a:t>rofessionnelles (</a:t>
            </a:r>
            <a:r>
              <a:rPr lang="fr-FR" sz="1539" b="1" dirty="0">
                <a:solidFill>
                  <a:srgbClr val="FF0000"/>
                </a:solidFill>
              </a:rPr>
              <a:t>MP)</a:t>
            </a:r>
            <a:r>
              <a:rPr lang="fr-FR" sz="1539" dirty="0">
                <a:solidFill>
                  <a:srgbClr val="FF0000"/>
                </a:solidFill>
              </a:rPr>
              <a:t> liées aux </a:t>
            </a:r>
            <a:r>
              <a:rPr lang="fr-FR" sz="1539" b="1" dirty="0">
                <a:solidFill>
                  <a:srgbClr val="FF0000"/>
                </a:solidFill>
              </a:rPr>
              <a:t>TMS</a:t>
            </a:r>
            <a:r>
              <a:rPr lang="fr-FR" sz="1539" dirty="0">
                <a:solidFill>
                  <a:srgbClr val="FF0000"/>
                </a:solidFill>
              </a:rPr>
              <a:t> de 2014 à 2019 </a:t>
            </a:r>
            <a:r>
              <a:rPr lang="fr-FR" sz="1539" dirty="0"/>
              <a:t>:  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B0CFC386-5915-4BA1-9CF2-6278631D5A05}"/>
              </a:ext>
            </a:extLst>
          </p:cNvPr>
          <p:cNvGraphicFramePr>
            <a:graphicFrameLocks noGrp="1"/>
          </p:cNvGraphicFramePr>
          <p:nvPr/>
        </p:nvGraphicFramePr>
        <p:xfrm>
          <a:off x="1942451" y="1086514"/>
          <a:ext cx="5742255" cy="93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451">
                  <a:extLst>
                    <a:ext uri="{9D8B030D-6E8A-4147-A177-3AD203B41FA5}">
                      <a16:colId xmlns:a16="http://schemas.microsoft.com/office/drawing/2014/main" val="614252897"/>
                    </a:ext>
                  </a:extLst>
                </a:gridCol>
                <a:gridCol w="1148451">
                  <a:extLst>
                    <a:ext uri="{9D8B030D-6E8A-4147-A177-3AD203B41FA5}">
                      <a16:colId xmlns:a16="http://schemas.microsoft.com/office/drawing/2014/main" val="500763184"/>
                    </a:ext>
                  </a:extLst>
                </a:gridCol>
                <a:gridCol w="1148451">
                  <a:extLst>
                    <a:ext uri="{9D8B030D-6E8A-4147-A177-3AD203B41FA5}">
                      <a16:colId xmlns:a16="http://schemas.microsoft.com/office/drawing/2014/main" val="3279073950"/>
                    </a:ext>
                  </a:extLst>
                </a:gridCol>
                <a:gridCol w="1148451">
                  <a:extLst>
                    <a:ext uri="{9D8B030D-6E8A-4147-A177-3AD203B41FA5}">
                      <a16:colId xmlns:a16="http://schemas.microsoft.com/office/drawing/2014/main" val="1718478954"/>
                    </a:ext>
                  </a:extLst>
                </a:gridCol>
                <a:gridCol w="1148451">
                  <a:extLst>
                    <a:ext uri="{9D8B030D-6E8A-4147-A177-3AD203B41FA5}">
                      <a16:colId xmlns:a16="http://schemas.microsoft.com/office/drawing/2014/main" val="2075716630"/>
                    </a:ext>
                  </a:extLst>
                </a:gridCol>
              </a:tblGrid>
              <a:tr h="312810">
                <a:tc>
                  <a:txBody>
                    <a:bodyPr/>
                    <a:lstStyle/>
                    <a:p>
                      <a:r>
                        <a:rPr lang="fr-FR" sz="1500" dirty="0"/>
                        <a:t>2014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2015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2016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2017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2018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2360567775"/>
                  </a:ext>
                </a:extLst>
              </a:tr>
              <a:tr h="312810">
                <a:tc>
                  <a:txBody>
                    <a:bodyPr/>
                    <a:lstStyle/>
                    <a:p>
                      <a:r>
                        <a:rPr lang="fr-FR" sz="1500" dirty="0"/>
                        <a:t>45 079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44 349 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42 535 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42 349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dirty="0"/>
                        <a:t>43 506 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3968633835"/>
                  </a:ext>
                </a:extLst>
              </a:tr>
              <a:tr h="312810">
                <a:tc>
                  <a:txBody>
                    <a:bodyPr/>
                    <a:lstStyle/>
                    <a:p>
                      <a:r>
                        <a:rPr lang="fr-FR" sz="1500" dirty="0">
                          <a:solidFill>
                            <a:srgbClr val="FF0000"/>
                          </a:solidFill>
                        </a:rPr>
                        <a:t>0,9 %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baseline="0" dirty="0">
                          <a:solidFill>
                            <a:srgbClr val="00B050"/>
                          </a:solidFill>
                        </a:rPr>
                        <a:t>– 1,6 %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baseline="0" dirty="0">
                          <a:solidFill>
                            <a:srgbClr val="00B050"/>
                          </a:solidFill>
                        </a:rPr>
                        <a:t>– 4,1 % 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fr-FR" sz="1500" baseline="0" dirty="0">
                          <a:solidFill>
                            <a:srgbClr val="00B050"/>
                          </a:solidFill>
                        </a:rPr>
                        <a:t>– 0,4 % 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aseline="0" dirty="0">
                          <a:solidFill>
                            <a:srgbClr val="FF0000"/>
                          </a:solidFill>
                        </a:rPr>
                        <a:t>2,7 %</a:t>
                      </a:r>
                      <a:endParaRPr lang="fr-FR" sz="1500" dirty="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4139382405"/>
                  </a:ext>
                </a:extLst>
              </a:tr>
            </a:tbl>
          </a:graphicData>
        </a:graphic>
      </p:graphicFrame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03EBF754-7040-4E09-8C3D-56AF233AC10F}"/>
              </a:ext>
            </a:extLst>
          </p:cNvPr>
          <p:cNvGraphicFramePr>
            <a:graphicFrameLocks noGrp="1"/>
          </p:cNvGraphicFramePr>
          <p:nvPr/>
        </p:nvGraphicFramePr>
        <p:xfrm>
          <a:off x="925295" y="1086515"/>
          <a:ext cx="1017156" cy="100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156">
                  <a:extLst>
                    <a:ext uri="{9D8B030D-6E8A-4147-A177-3AD203B41FA5}">
                      <a16:colId xmlns:a16="http://schemas.microsoft.com/office/drawing/2014/main" val="4114537092"/>
                    </a:ext>
                  </a:extLst>
                </a:gridCol>
              </a:tblGrid>
              <a:tr h="318566">
                <a:tc>
                  <a:txBody>
                    <a:bodyPr/>
                    <a:lstStyle/>
                    <a:p>
                      <a:r>
                        <a:rPr lang="fr-FR" sz="1500" dirty="0"/>
                        <a:t>Année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9976820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r>
                        <a:rPr lang="fr-FR" sz="1500" dirty="0"/>
                        <a:t>Nbre 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3426561277"/>
                  </a:ext>
                </a:extLst>
              </a:tr>
              <a:tr h="369308">
                <a:tc>
                  <a:txBody>
                    <a:bodyPr/>
                    <a:lstStyle/>
                    <a:p>
                      <a:r>
                        <a:rPr lang="fr-FR" sz="1500" dirty="0"/>
                        <a:t>Evolution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2386921486"/>
                  </a:ext>
                </a:extLst>
              </a:tr>
            </a:tbl>
          </a:graphicData>
        </a:graphic>
      </p:graphicFrame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2BE1D58D-122D-4B36-8080-CCFB5970D5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391346"/>
            <a:ext cx="8820472" cy="393633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Pénibilité au travail : </a:t>
            </a:r>
            <a:r>
              <a:rPr lang="fr-FR" sz="2395" dirty="0"/>
              <a:t>un problème de taille dans le BTP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A09A43-4DED-421F-A63B-D6870F859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6" t="19300" r="35076" b="51219"/>
          <a:stretch/>
        </p:blipFill>
        <p:spPr>
          <a:xfrm>
            <a:off x="373986" y="3053570"/>
            <a:ext cx="5999248" cy="32196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F2CEBE-EAA2-45D2-B124-56AA551F52BA}"/>
              </a:ext>
            </a:extLst>
          </p:cNvPr>
          <p:cNvSpPr txBox="1"/>
          <p:nvPr/>
        </p:nvSpPr>
        <p:spPr>
          <a:xfrm>
            <a:off x="6158638" y="3246974"/>
            <a:ext cx="2985362" cy="322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97" dirty="0"/>
              <a:t>Les TMS = </a:t>
            </a:r>
            <a:r>
              <a:rPr lang="fr-FR" sz="1197" b="1" dirty="0"/>
              <a:t>1ère cause de MP </a:t>
            </a:r>
            <a:r>
              <a:rPr lang="fr-FR" sz="1197" dirty="0"/>
              <a:t>en France.</a:t>
            </a:r>
          </a:p>
          <a:p>
            <a:endParaRPr lang="fr-FR" sz="1197" dirty="0"/>
          </a:p>
          <a:p>
            <a:r>
              <a:rPr lang="fr-FR" sz="1197" dirty="0"/>
              <a:t>Les TMS = </a:t>
            </a:r>
            <a:r>
              <a:rPr lang="fr-FR" sz="1197" b="1" dirty="0"/>
              <a:t>88 %</a:t>
            </a:r>
            <a:r>
              <a:rPr lang="fr-FR" sz="1197" dirty="0"/>
              <a:t> des MP  avec 43 506 cas en 2018 (90% membres supérieurs)</a:t>
            </a:r>
          </a:p>
          <a:p>
            <a:endParaRPr lang="fr-FR" sz="1197" dirty="0"/>
          </a:p>
          <a:p>
            <a:r>
              <a:rPr lang="fr-FR" sz="1197" dirty="0"/>
              <a:t>Les TMS coûtent </a:t>
            </a:r>
            <a:r>
              <a:rPr lang="fr-FR" sz="1197" b="1" dirty="0"/>
              <a:t>1 Millard d’€ / an </a:t>
            </a:r>
            <a:r>
              <a:rPr lang="fr-FR" sz="1197" dirty="0"/>
              <a:t>aux entreprises. </a:t>
            </a:r>
          </a:p>
          <a:p>
            <a:r>
              <a:rPr lang="fr-FR" sz="1197" dirty="0"/>
              <a:t>46 % des TMS = Incapacité Permanente</a:t>
            </a:r>
          </a:p>
          <a:p>
            <a:endParaRPr lang="fr-FR" sz="1197" dirty="0"/>
          </a:p>
          <a:p>
            <a:r>
              <a:rPr lang="fr-FR" sz="1197" dirty="0"/>
              <a:t>9 arrêts de travail sur 10 sont dus aux TMS.</a:t>
            </a:r>
          </a:p>
          <a:p>
            <a:endParaRPr lang="fr-FR" sz="1197" dirty="0"/>
          </a:p>
          <a:p>
            <a:r>
              <a:rPr lang="fr-FR" sz="1197" dirty="0"/>
              <a:t>Les MP liés aux TMS entraînent 10 000 000 de journées de travail perdues / an !</a:t>
            </a:r>
          </a:p>
          <a:p>
            <a:r>
              <a:rPr lang="fr-FR" sz="1197" dirty="0"/>
              <a:t>    (soit : 50 000 équivalents temps pleins)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8437EF-C4FE-4D52-B1EA-E27AF46290F4}"/>
              </a:ext>
            </a:extLst>
          </p:cNvPr>
          <p:cNvSpPr txBox="1"/>
          <p:nvPr/>
        </p:nvSpPr>
        <p:spPr>
          <a:xfrm>
            <a:off x="7778214" y="1086514"/>
            <a:ext cx="1067927" cy="3554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71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AE67FB-F917-40F1-B0DE-FE4AD68D5004}"/>
              </a:ext>
            </a:extLst>
          </p:cNvPr>
          <p:cNvSpPr txBox="1"/>
          <p:nvPr/>
        </p:nvSpPr>
        <p:spPr>
          <a:xfrm>
            <a:off x="7778214" y="1410520"/>
            <a:ext cx="1067927" cy="3554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710" dirty="0"/>
              <a:t>44 492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56601C-C610-4E66-874E-AEF9EDA4DC7B}"/>
              </a:ext>
            </a:extLst>
          </p:cNvPr>
          <p:cNvSpPr txBox="1"/>
          <p:nvPr/>
        </p:nvSpPr>
        <p:spPr>
          <a:xfrm>
            <a:off x="7778214" y="1750643"/>
            <a:ext cx="1067927" cy="3554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710" dirty="0">
                <a:solidFill>
                  <a:srgbClr val="FC0000"/>
                </a:solidFill>
              </a:rPr>
              <a:t>2,3%</a:t>
            </a:r>
          </a:p>
        </p:txBody>
      </p:sp>
    </p:spTree>
    <p:extLst>
      <p:ext uri="{BB962C8B-B14F-4D97-AF65-F5344CB8AC3E}">
        <p14:creationId xmlns:p14="http://schemas.microsoft.com/office/powerpoint/2010/main" val="81554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4484677" y="2708647"/>
            <a:ext cx="4659323" cy="72035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4800" i="1" baseline="30000" dirty="0">
                <a:solidFill>
                  <a:srgbClr val="005350"/>
                </a:solidFill>
              </a:rPr>
              <a:t>Terrassement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6E49ED-4511-423D-BE30-C8033BD61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1" y="-21470"/>
            <a:ext cx="4575202" cy="68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C3EF14-F841-4098-BAED-C56FC787C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Pelle ergonomique 27 cm nanovib® 005409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5526E-24A4-41E7-94BD-619E432136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6632" y="1023656"/>
            <a:ext cx="6127576" cy="46799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1800" b="1" i="0" dirty="0">
                <a:solidFill>
                  <a:srgbClr val="4B5158"/>
                </a:solidFill>
                <a:effectLst/>
                <a:latin typeface="HelveticaNeueLTStd-Blk"/>
              </a:rPr>
              <a:t>20% d’inclinaison du dos en moins grâce à son manche ergonomique</a:t>
            </a:r>
            <a:r>
              <a:rPr lang="fr-FR" dirty="0"/>
              <a:t> </a:t>
            </a:r>
            <a:br>
              <a:rPr lang="fr-FR" dirty="0"/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Manche tubulaire oblong en acier cintré, léger et résistant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Poignée coudée : diminue les risque de TMS du poignet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Pelle entièrement trempée et lame nervurée haute résistance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Repose-pieds avec crevées antidérapantes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Bords latéraux droits pour mieux racler le sol</a:t>
            </a:r>
            <a:b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</a:br>
            <a:r>
              <a:rPr lang="fr-FR" sz="1500" b="0" i="0" dirty="0">
                <a:solidFill>
                  <a:srgbClr val="4B5158"/>
                </a:solidFill>
                <a:effectLst/>
                <a:latin typeface="HelveticaNeueLTStd-Roman"/>
              </a:rPr>
              <a:t>• Bout pointu : favorise la pénétration</a:t>
            </a:r>
            <a:r>
              <a:rPr lang="fr-FR" sz="1500" dirty="0"/>
              <a:t> 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790EBB-1EF1-4E58-AB2D-0623680C8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0" r="7907" b="1486"/>
          <a:stretch/>
        </p:blipFill>
        <p:spPr>
          <a:xfrm>
            <a:off x="5856431" y="1432159"/>
            <a:ext cx="3287569" cy="30948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ABF6B3-7542-4F97-B0FE-5CF18C8C4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40" y="4430385"/>
            <a:ext cx="3567984" cy="17284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F377703-836A-4B5A-8B14-07DD41C18437}"/>
              </a:ext>
            </a:extLst>
          </p:cNvPr>
          <p:cNvSpPr txBox="1"/>
          <p:nvPr/>
        </p:nvSpPr>
        <p:spPr>
          <a:xfrm>
            <a:off x="6372200" y="6037951"/>
            <a:ext cx="2443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https://youtu.be/bEZ0Tr4orNg</a:t>
            </a:r>
            <a:endParaRPr lang="fr-FR" sz="1200" dirty="0"/>
          </a:p>
          <a:p>
            <a:endParaRPr lang="fr-FR" sz="1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F3ED3B-30B3-4E08-BFD6-DF691528E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" t="27600" r="42125" b="22001"/>
          <a:stretch/>
        </p:blipFill>
        <p:spPr>
          <a:xfrm>
            <a:off x="6284150" y="4698295"/>
            <a:ext cx="2381611" cy="13396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98A4C6-9B1D-4769-91A0-470711ACD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51" y="5079132"/>
            <a:ext cx="532079" cy="5320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F2733D-1FEB-49B9-8C37-213B70C78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439" y="111657"/>
            <a:ext cx="956128" cy="911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279B52-062B-4751-8DC1-1BC3C640FD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16" y="4760172"/>
            <a:ext cx="1718152" cy="7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7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51D556A-44B4-4AF8-8D4F-7C8F18DB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Ratissoire </a:t>
            </a:r>
            <a:r>
              <a:rPr lang="fr-FR" dirty="0" err="1"/>
              <a:t>Batipro</a:t>
            </a:r>
            <a:r>
              <a:rPr lang="fr-FR" dirty="0"/>
              <a:t>®</a:t>
            </a:r>
          </a:p>
        </p:txBody>
      </p:sp>
      <p:pic>
        <p:nvPicPr>
          <p:cNvPr id="3" name="Picture 6" descr="S:\Wissous\Service Trade Marketing\PARTAGE INTERSERVICE\3.LOGOS+pictos\Divers pictos\Outil forgé\Outil forgé.png">
            <a:extLst>
              <a:ext uri="{FF2B5EF4-FFF2-40B4-BE49-F238E27FC236}">
                <a16:creationId xmlns:a16="http://schemas.microsoft.com/office/drawing/2014/main" id="{CCC4F499-57F1-4556-BD92-99B4515E4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3073" r="8856" b="1957"/>
          <a:stretch/>
        </p:blipFill>
        <p:spPr bwMode="auto">
          <a:xfrm>
            <a:off x="2411220" y="4616891"/>
            <a:ext cx="497162" cy="61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:\Wissous\Service Trade Marketing\PARTAGE INTERSERVICE\4.PRODUITS\Bâtiment\Photos produits\Batipro\439002\439002_profil.jpg">
            <a:extLst>
              <a:ext uri="{FF2B5EF4-FFF2-40B4-BE49-F238E27FC236}">
                <a16:creationId xmlns:a16="http://schemas.microsoft.com/office/drawing/2014/main" id="{7FF37B9B-BD7B-4064-B55C-E74A6FD7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4374" y="-854224"/>
            <a:ext cx="1582185" cy="72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C4731BBC-592F-42C8-BC83-AABED193C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7050663" y="3619289"/>
            <a:ext cx="491787" cy="6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:\Wissous\Service Trade Marketing\PARTAGE INTERSERVICE\4.PRODUITS\Bâtiment\Photos produits\Batipro\439002\439002_profil.jpg">
            <a:extLst>
              <a:ext uri="{FF2B5EF4-FFF2-40B4-BE49-F238E27FC236}">
                <a16:creationId xmlns:a16="http://schemas.microsoft.com/office/drawing/2014/main" id="{74B15243-D36A-4177-A6C1-AA460CF3F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1" t="83365" r="49999" b="5822"/>
          <a:stretch/>
        </p:blipFill>
        <p:spPr bwMode="auto">
          <a:xfrm rot="5400000">
            <a:off x="3580390" y="1500345"/>
            <a:ext cx="469250" cy="7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:\Wissous\Service Trade Marketing\PARTAGE INTERSERVICE\4.PRODUITS\Bâtiment\Photos produits\Batipro\439000\Photos détourées\439000_profil.jpg">
            <a:extLst>
              <a:ext uri="{FF2B5EF4-FFF2-40B4-BE49-F238E27FC236}">
                <a16:creationId xmlns:a16="http://schemas.microsoft.com/office/drawing/2014/main" id="{5686E1B6-2795-4A16-8EB7-A758BB5AF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9" b="31938"/>
          <a:stretch/>
        </p:blipFill>
        <p:spPr bwMode="auto">
          <a:xfrm>
            <a:off x="722067" y="1606475"/>
            <a:ext cx="802511" cy="4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B5DFFC-7C15-48E8-AE66-1CE67DD83964}"/>
              </a:ext>
            </a:extLst>
          </p:cNvPr>
          <p:cNvSpPr/>
          <p:nvPr/>
        </p:nvSpPr>
        <p:spPr>
          <a:xfrm>
            <a:off x="3062575" y="1055453"/>
            <a:ext cx="1862891" cy="307752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Douille tubulaire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887628E-4CD6-493C-ABCB-F824BCD65132}"/>
              </a:ext>
            </a:extLst>
          </p:cNvPr>
          <p:cNvCxnSpPr>
            <a:endCxn id="8" idx="1"/>
          </p:cNvCxnSpPr>
          <p:nvPr/>
        </p:nvCxnSpPr>
        <p:spPr>
          <a:xfrm flipV="1">
            <a:off x="2177414" y="1209329"/>
            <a:ext cx="885161" cy="1077364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C23CC0D-5E25-402C-8534-1D267250A5A4}"/>
              </a:ext>
            </a:extLst>
          </p:cNvPr>
          <p:cNvCxnSpPr/>
          <p:nvPr/>
        </p:nvCxnSpPr>
        <p:spPr>
          <a:xfrm flipH="1" flipV="1">
            <a:off x="1181658" y="1496024"/>
            <a:ext cx="567244" cy="593377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62D1468-D96F-42A6-974B-6D7F3C4D73E6}"/>
              </a:ext>
            </a:extLst>
          </p:cNvPr>
          <p:cNvSpPr/>
          <p:nvPr/>
        </p:nvSpPr>
        <p:spPr>
          <a:xfrm>
            <a:off x="1400183" y="3911395"/>
            <a:ext cx="2439621" cy="584751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Acier 2,5mm entièrement trempé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6315AC8-5CD5-4F1F-B196-CD0D89D022A9}"/>
              </a:ext>
            </a:extLst>
          </p:cNvPr>
          <p:cNvCxnSpPr>
            <a:endCxn id="11" idx="0"/>
          </p:cNvCxnSpPr>
          <p:nvPr/>
        </p:nvCxnSpPr>
        <p:spPr>
          <a:xfrm>
            <a:off x="1847443" y="3121629"/>
            <a:ext cx="772551" cy="789766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1C56C-71E0-430E-872D-8BF234E874BF}"/>
              </a:ext>
            </a:extLst>
          </p:cNvPr>
          <p:cNvSpPr/>
          <p:nvPr/>
        </p:nvSpPr>
        <p:spPr>
          <a:xfrm>
            <a:off x="471796" y="1029305"/>
            <a:ext cx="1705618" cy="307752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Réglette angulée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332D376-1118-47D3-B293-477D6F0D0D3D}"/>
              </a:ext>
            </a:extLst>
          </p:cNvPr>
          <p:cNvSpPr/>
          <p:nvPr/>
        </p:nvSpPr>
        <p:spPr>
          <a:xfrm>
            <a:off x="2233718" y="4549942"/>
            <a:ext cx="807252" cy="705369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4BEB96-94C8-451D-A8E9-A8636B428FF0}"/>
              </a:ext>
            </a:extLst>
          </p:cNvPr>
          <p:cNvSpPr/>
          <p:nvPr/>
        </p:nvSpPr>
        <p:spPr>
          <a:xfrm>
            <a:off x="3388575" y="1496025"/>
            <a:ext cx="840526" cy="72415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D592423-1170-4974-8339-40E56581DB69}"/>
              </a:ext>
            </a:extLst>
          </p:cNvPr>
          <p:cNvSpPr/>
          <p:nvPr/>
        </p:nvSpPr>
        <p:spPr>
          <a:xfrm>
            <a:off x="604525" y="1597615"/>
            <a:ext cx="720080" cy="60996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ADB1A88-1B15-442D-A365-918D4B681163}"/>
              </a:ext>
            </a:extLst>
          </p:cNvPr>
          <p:cNvCxnSpPr>
            <a:endCxn id="18" idx="1"/>
          </p:cNvCxnSpPr>
          <p:nvPr/>
        </p:nvCxnSpPr>
        <p:spPr>
          <a:xfrm>
            <a:off x="4517133" y="2569538"/>
            <a:ext cx="618274" cy="99515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11F11C-0E67-48C0-B0BE-25C98F26919D}"/>
              </a:ext>
            </a:extLst>
          </p:cNvPr>
          <p:cNvSpPr/>
          <p:nvPr/>
        </p:nvSpPr>
        <p:spPr>
          <a:xfrm>
            <a:off x="5135407" y="3287701"/>
            <a:ext cx="2982126" cy="553974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Manche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ergonomique en bois 100% PEFC</a:t>
            </a:r>
            <a:r>
              <a:rPr kumimoji="1" lang="fr-FR" sz="1400" b="1" baseline="300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® </a:t>
            </a:r>
            <a:r>
              <a:rPr kumimoji="1" lang="fr-FR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130 cm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2" descr="S:\Wissous\Service Trade Marketing\PARTAGE INTERSERVICE\3.LOGOS+pictos\Divers pictos\Fabriqué en France\15 ans de garantie.jpg">
            <a:extLst>
              <a:ext uri="{FF2B5EF4-FFF2-40B4-BE49-F238E27FC236}">
                <a16:creationId xmlns:a16="http://schemas.microsoft.com/office/drawing/2014/main" id="{A94CD7EA-0C9A-44CC-AE6B-102ADF8F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0" y="5711187"/>
            <a:ext cx="1042982" cy="4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S:\Wissous\Service Trade Marketing\PARTAGE INTERSERVICE\3.LOGOS+pictos\Divers pictos\FSC-PEFC\PEFC-logo Vert Leborgne_2016.jpg">
            <a:extLst>
              <a:ext uri="{FF2B5EF4-FFF2-40B4-BE49-F238E27FC236}">
                <a16:creationId xmlns:a16="http://schemas.microsoft.com/office/drawing/2014/main" id="{56472C52-BE74-4084-9AEB-ACD7EFF1B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00" r="7934" b="36901"/>
          <a:stretch/>
        </p:blipFill>
        <p:spPr bwMode="auto">
          <a:xfrm>
            <a:off x="1739060" y="5547980"/>
            <a:ext cx="728033" cy="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:\Wissous\Service Trade Marketing\PARTAGE INTERSERVICE\3.LOGOS+pictos\Divers pictos\Fabriqué en France\Assemble¦ü en France.jpg">
            <a:extLst>
              <a:ext uri="{FF2B5EF4-FFF2-40B4-BE49-F238E27FC236}">
                <a16:creationId xmlns:a16="http://schemas.microsoft.com/office/drawing/2014/main" id="{09FD8C5A-C354-4573-A7E1-D701E147F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2" y="5547980"/>
            <a:ext cx="821392" cy="7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1206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Leborgn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2D050"/>
    </a:accent1>
    <a:accent2>
      <a:srgbClr val="FFFF00"/>
    </a:accent2>
    <a:accent3>
      <a:srgbClr val="FFC000"/>
    </a:accent3>
    <a:accent4>
      <a:srgbClr val="FF0000"/>
    </a:accent4>
    <a:accent5>
      <a:srgbClr val="C00000"/>
    </a:accent5>
    <a:accent6>
      <a:srgbClr val="3F3F3F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2D050"/>
    </a:accent1>
    <a:accent2>
      <a:srgbClr val="FFFF00"/>
    </a:accent2>
    <a:accent3>
      <a:srgbClr val="FFC000"/>
    </a:accent3>
    <a:accent4>
      <a:srgbClr val="FF0000"/>
    </a:accent4>
    <a:accent5>
      <a:srgbClr val="C00000"/>
    </a:accent5>
    <a:accent6>
      <a:srgbClr val="3F3F3F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3010</Words>
  <Application>Microsoft Office PowerPoint</Application>
  <PresentationFormat>Affichage à l'écran (4:3)</PresentationFormat>
  <Paragraphs>410</Paragraphs>
  <Slides>41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9" baseType="lpstr">
      <vt:lpstr>Arial</vt:lpstr>
      <vt:lpstr>Calibri</vt:lpstr>
      <vt:lpstr>HelveticaNeueLTStd-Blk</vt:lpstr>
      <vt:lpstr>HelveticaNeueLTStd-Roman</vt:lpstr>
      <vt:lpstr>Montserrat</vt:lpstr>
      <vt:lpstr>roboto</vt:lpstr>
      <vt:lpstr>1_Thème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LCP2</dc:creator>
  <cp:lastModifiedBy>Serge GOUVERNEUR</cp:lastModifiedBy>
  <cp:revision>102</cp:revision>
  <cp:lastPrinted>2020-02-18T14:58:09Z</cp:lastPrinted>
  <dcterms:created xsi:type="dcterms:W3CDTF">2017-08-21T09:06:02Z</dcterms:created>
  <dcterms:modified xsi:type="dcterms:W3CDTF">2021-03-31T13:57:12Z</dcterms:modified>
</cp:coreProperties>
</file>